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57" r:id="rId5"/>
    <p:sldId id="264" r:id="rId6"/>
    <p:sldId id="263" r:id="rId7"/>
    <p:sldId id="261" r:id="rId8"/>
    <p:sldId id="258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0F0E-9F12-4DB4-87F1-A1D3A33C26E8}" type="datetimeFigureOut">
              <a:rPr lang="nb-NO" smtClean="0"/>
              <a:t>07.11.2015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5CE8-CC58-4386-BED6-21B5DCDD4F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9622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0F0E-9F12-4DB4-87F1-A1D3A33C26E8}" type="datetimeFigureOut">
              <a:rPr lang="nb-NO" smtClean="0"/>
              <a:t>07.11.2015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5CE8-CC58-4386-BED6-21B5DCDD4F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885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0F0E-9F12-4DB4-87F1-A1D3A33C26E8}" type="datetimeFigureOut">
              <a:rPr lang="nb-NO" smtClean="0"/>
              <a:t>07.11.2015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5CE8-CC58-4386-BED6-21B5DCDD4F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352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0F0E-9F12-4DB4-87F1-A1D3A33C26E8}" type="datetimeFigureOut">
              <a:rPr lang="nb-NO" smtClean="0"/>
              <a:t>07.11.2015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5CE8-CC58-4386-BED6-21B5DCDD4F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630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0F0E-9F12-4DB4-87F1-A1D3A33C26E8}" type="datetimeFigureOut">
              <a:rPr lang="nb-NO" smtClean="0"/>
              <a:t>07.11.2015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5CE8-CC58-4386-BED6-21B5DCDD4F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525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0F0E-9F12-4DB4-87F1-A1D3A33C26E8}" type="datetimeFigureOut">
              <a:rPr lang="nb-NO" smtClean="0"/>
              <a:t>07.11.2015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5CE8-CC58-4386-BED6-21B5DCDD4F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841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0F0E-9F12-4DB4-87F1-A1D3A33C26E8}" type="datetimeFigureOut">
              <a:rPr lang="nb-NO" smtClean="0"/>
              <a:t>07.11.2015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5CE8-CC58-4386-BED6-21B5DCDD4F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132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0F0E-9F12-4DB4-87F1-A1D3A33C26E8}" type="datetimeFigureOut">
              <a:rPr lang="nb-NO" smtClean="0"/>
              <a:t>07.11.2015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5CE8-CC58-4386-BED6-21B5DCDD4F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166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0F0E-9F12-4DB4-87F1-A1D3A33C26E8}" type="datetimeFigureOut">
              <a:rPr lang="nb-NO" smtClean="0"/>
              <a:t>07.11.2015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5CE8-CC58-4386-BED6-21B5DCDD4F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365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0F0E-9F12-4DB4-87F1-A1D3A33C26E8}" type="datetimeFigureOut">
              <a:rPr lang="nb-NO" smtClean="0"/>
              <a:t>07.11.2015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5CE8-CC58-4386-BED6-21B5DCDD4F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368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0F0E-9F12-4DB4-87F1-A1D3A33C26E8}" type="datetimeFigureOut">
              <a:rPr lang="nb-NO" smtClean="0"/>
              <a:t>07.11.2015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5CE8-CC58-4386-BED6-21B5DCDD4F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7191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20F0E-9F12-4DB4-87F1-A1D3A33C26E8}" type="datetimeFigureOut">
              <a:rPr lang="nb-NO" smtClean="0"/>
              <a:t>07.11.2015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F5CE8-CC58-4386-BED6-21B5DCDD4F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376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Utvikling av hoppstyrke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Når gjør man hva?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5020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20-22 år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5400" dirty="0" smtClean="0"/>
              <a:t>Hopp med vekter øker betydelig. </a:t>
            </a:r>
          </a:p>
          <a:p>
            <a:r>
              <a:rPr lang="nb-NO" sz="5400" dirty="0" smtClean="0"/>
              <a:t>Introduserer </a:t>
            </a:r>
            <a:r>
              <a:rPr lang="nb-NO" sz="5400" dirty="0" smtClean="0"/>
              <a:t>2-4 nye øvelser </a:t>
            </a:r>
            <a:r>
              <a:rPr lang="nb-NO" sz="5400" dirty="0" smtClean="0"/>
              <a:t>hvert år</a:t>
            </a:r>
          </a:p>
          <a:p>
            <a:r>
              <a:rPr lang="nb-NO" sz="5400" dirty="0" smtClean="0"/>
              <a:t>Mer spesiell trening</a:t>
            </a:r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4538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23/24-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4000" dirty="0" smtClean="0"/>
              <a:t>Fallhopp introduseres</a:t>
            </a:r>
          </a:p>
          <a:p>
            <a:r>
              <a:rPr lang="nb-NO" sz="4000" dirty="0" smtClean="0"/>
              <a:t>Må rangeres etter virkning og hvor spesifikk de er</a:t>
            </a:r>
          </a:p>
          <a:p>
            <a:r>
              <a:rPr lang="nb-NO" sz="4000" dirty="0" err="1" smtClean="0"/>
              <a:t>Småhopp</a:t>
            </a:r>
            <a:endParaRPr lang="nb-NO" sz="4000" dirty="0" smtClean="0"/>
          </a:p>
          <a:p>
            <a:r>
              <a:rPr lang="nb-NO" sz="4000" dirty="0" smtClean="0"/>
              <a:t>Horisontale</a:t>
            </a:r>
          </a:p>
          <a:p>
            <a:r>
              <a:rPr lang="nb-NO" sz="4000" dirty="0" smtClean="0"/>
              <a:t>Teknikknære hopp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32356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Hva er hoppstyrke?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4400" dirty="0" smtClean="0"/>
              <a:t>«Spenst»</a:t>
            </a:r>
          </a:p>
          <a:p>
            <a:r>
              <a:rPr lang="nb-NO" sz="4400" dirty="0"/>
              <a:t>Amortisasjonsfasen: forkortning-strekkfase</a:t>
            </a:r>
            <a:endParaRPr lang="nb-NO" sz="4400" dirty="0" smtClean="0"/>
          </a:p>
          <a:p>
            <a:r>
              <a:rPr lang="nb-NO" sz="4400" dirty="0" smtClean="0"/>
              <a:t>Evnen til å lagre mest mulig energi på kortest mulig tid, vil være avgjørende for resultatet i alle hoppøvelsene i friidrett</a:t>
            </a:r>
          </a:p>
          <a:p>
            <a:r>
              <a:rPr lang="nb-NO" sz="4400" dirty="0" smtClean="0"/>
              <a:t>Altså produsere stor kraft på kort tid</a:t>
            </a:r>
          </a:p>
          <a:p>
            <a:endParaRPr lang="nb-NO" sz="4400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748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Kontakttid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400" dirty="0" smtClean="0"/>
              <a:t>Lengde og tresteg sats: 0.10-0.13 sek</a:t>
            </a:r>
          </a:p>
          <a:p>
            <a:r>
              <a:rPr lang="nb-NO" sz="4400" dirty="0" smtClean="0"/>
              <a:t>Tresteg 2. og 3. hopp: 0.14-0.19 sek</a:t>
            </a:r>
          </a:p>
          <a:p>
            <a:r>
              <a:rPr lang="nb-NO" sz="4400" dirty="0" smtClean="0"/>
              <a:t>Stav: 0.10-0.12 sek</a:t>
            </a:r>
          </a:p>
          <a:p>
            <a:r>
              <a:rPr lang="nb-NO" sz="4400" dirty="0" smtClean="0"/>
              <a:t>Høyde: 0.14-0.18 sek</a:t>
            </a:r>
          </a:p>
          <a:p>
            <a:pPr marL="0" indent="0">
              <a:buNone/>
            </a:pP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378202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Når gjør man hva?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6600" dirty="0" smtClean="0"/>
              <a:t>Alder</a:t>
            </a:r>
          </a:p>
          <a:p>
            <a:r>
              <a:rPr lang="nb-NO" sz="6600" dirty="0" smtClean="0"/>
              <a:t>Kjønn</a:t>
            </a:r>
          </a:p>
          <a:p>
            <a:r>
              <a:rPr lang="nb-NO" sz="6600" dirty="0" smtClean="0"/>
              <a:t>De ulike sykluser: dag – uke – måned - år</a:t>
            </a:r>
            <a:endParaRPr lang="nb-NO" sz="6600" dirty="0"/>
          </a:p>
        </p:txBody>
      </p:sp>
    </p:spTree>
    <p:extLst>
      <p:ext uri="{BB962C8B-B14F-4D97-AF65-F5344CB8AC3E}">
        <p14:creationId xmlns:p14="http://schemas.microsoft.com/office/powerpoint/2010/main" val="3657956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086" y="330296"/>
            <a:ext cx="4181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36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Hopp uten </a:t>
            </a:r>
            <a:r>
              <a:rPr lang="nb-NO" dirty="0" smtClean="0"/>
              <a:t>belastning - intensitetssoner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5400" dirty="0" err="1" smtClean="0"/>
              <a:t>Småhopp</a:t>
            </a:r>
            <a:endParaRPr lang="nb-NO" sz="5400" dirty="0" smtClean="0"/>
          </a:p>
          <a:p>
            <a:r>
              <a:rPr lang="nb-NO" sz="5400" dirty="0" smtClean="0"/>
              <a:t>Hopp med 60-80% innsats i forhold til konkurranse</a:t>
            </a:r>
          </a:p>
          <a:p>
            <a:r>
              <a:rPr lang="nb-NO" sz="5400" dirty="0" smtClean="0"/>
              <a:t>Over 85%</a:t>
            </a:r>
          </a:p>
          <a:p>
            <a:r>
              <a:rPr lang="nb-NO" sz="5400" dirty="0" smtClean="0"/>
              <a:t>Fallhopp</a:t>
            </a:r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340853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smtClean="0"/>
              <a:t>Trening for utvikling av hoppstyrke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Hopp uten belastning – vertikale og horisontale</a:t>
            </a:r>
          </a:p>
          <a:p>
            <a:r>
              <a:rPr lang="nb-NO" dirty="0" smtClean="0"/>
              <a:t>Knebøy</a:t>
            </a:r>
          </a:p>
          <a:p>
            <a:r>
              <a:rPr lang="nb-NO" dirty="0" smtClean="0"/>
              <a:t>Hopp med vekter</a:t>
            </a:r>
          </a:p>
          <a:p>
            <a:r>
              <a:rPr lang="nb-NO" dirty="0" smtClean="0"/>
              <a:t>Fallhopp</a:t>
            </a:r>
          </a:p>
          <a:p>
            <a:r>
              <a:rPr lang="nb-NO" dirty="0" smtClean="0"/>
              <a:t>Utførelse: </a:t>
            </a:r>
            <a:r>
              <a:rPr lang="nb-NO" dirty="0" smtClean="0"/>
              <a:t>Nær alle </a:t>
            </a:r>
            <a:r>
              <a:rPr lang="nb-NO" dirty="0" smtClean="0"/>
              <a:t>øvelser må trenes med forkortning-strekkfase. Og alle øvelser må gjøres så fort som mulig. Det er omsjaltingen som er viktig. Stille hopp vil kun marginalt utvikle hoppstyrke.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5703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Alder 11-14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 </a:t>
            </a:r>
          </a:p>
          <a:p>
            <a:r>
              <a:rPr lang="nb-NO" dirty="0" smtClean="0"/>
              <a:t>Lekbetonte hoppøvelser. </a:t>
            </a:r>
          </a:p>
          <a:p>
            <a:r>
              <a:rPr lang="nb-NO" dirty="0" smtClean="0"/>
              <a:t>Teknikken i hoppøvelsene må læres, også de viktigste hoppøvelsene som skal trenes mye av senere</a:t>
            </a:r>
          </a:p>
          <a:p>
            <a:r>
              <a:rPr lang="nb-NO" dirty="0" smtClean="0"/>
              <a:t> Antall: 50-100 hopp av hver type</a:t>
            </a:r>
          </a:p>
          <a:p>
            <a:r>
              <a:rPr lang="nb-NO" dirty="0" smtClean="0"/>
              <a:t>Serier: 1-2 serier</a:t>
            </a:r>
          </a:p>
          <a:p>
            <a:r>
              <a:rPr lang="nb-NO" dirty="0" smtClean="0"/>
              <a:t>Aldri repetere slik at intensiteten går ned eller slik at det blir «kjedelig»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5821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Tenårene 15-19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000" dirty="0" smtClean="0"/>
              <a:t>Øker mengden Fra 250-1000 (i hvert fall for tresteghoppere)</a:t>
            </a:r>
          </a:p>
          <a:p>
            <a:r>
              <a:rPr lang="nb-NO" sz="4000" dirty="0" smtClean="0"/>
              <a:t>Alltid kompenserende hopp etter teknikktrening</a:t>
            </a:r>
          </a:p>
          <a:p>
            <a:r>
              <a:rPr lang="nb-NO" sz="4000" dirty="0" smtClean="0"/>
              <a:t>Starter trening av vekter. 2 første årene kun </a:t>
            </a:r>
            <a:r>
              <a:rPr lang="nb-NO" sz="4000" dirty="0" smtClean="0"/>
              <a:t>læring: </a:t>
            </a:r>
            <a:r>
              <a:rPr lang="nb-NO" sz="4000" dirty="0" smtClean="0"/>
              <a:t>1 x  i uken</a:t>
            </a:r>
          </a:p>
          <a:p>
            <a:r>
              <a:rPr lang="nb-NO" sz="4000" dirty="0" smtClean="0"/>
              <a:t>Hopp med vekter starter i 17-19 årsalderen. Kun de letteste/enkleste. 2 økter med vekter i uken</a:t>
            </a:r>
          </a:p>
          <a:p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3598888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295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Utvikling av hoppstyrke</vt:lpstr>
      <vt:lpstr>Hva er hoppstyrke?</vt:lpstr>
      <vt:lpstr>Kontakttid</vt:lpstr>
      <vt:lpstr>Når gjør man hva?</vt:lpstr>
      <vt:lpstr>PowerPoint-presentasjon</vt:lpstr>
      <vt:lpstr>Hopp uten belastning - intensitetssoner </vt:lpstr>
      <vt:lpstr>Trening for utvikling av hoppstyrke</vt:lpstr>
      <vt:lpstr>Alder 11-14</vt:lpstr>
      <vt:lpstr>Tenårene 15-19</vt:lpstr>
      <vt:lpstr>20-22 år</vt:lpstr>
      <vt:lpstr>23/24-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Utvikling av hoppstyrke</dc:title>
  <dc:creator>Bruker</dc:creator>
  <cp:lastModifiedBy>Bruker</cp:lastModifiedBy>
  <cp:revision>11</cp:revision>
  <dcterms:created xsi:type="dcterms:W3CDTF">2015-10-08T18:21:17Z</dcterms:created>
  <dcterms:modified xsi:type="dcterms:W3CDTF">2015-11-07T09:10:49Z</dcterms:modified>
</cp:coreProperties>
</file>