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8" r:id="rId6"/>
    <p:sldId id="286" r:id="rId7"/>
    <p:sldId id="257" r:id="rId8"/>
    <p:sldId id="259" r:id="rId9"/>
    <p:sldId id="260" r:id="rId10"/>
    <p:sldId id="261" r:id="rId11"/>
    <p:sldId id="264" r:id="rId12"/>
    <p:sldId id="287" r:id="rId13"/>
    <p:sldId id="265" r:id="rId14"/>
    <p:sldId id="281" r:id="rId15"/>
    <p:sldId id="266" r:id="rId16"/>
    <p:sldId id="267" r:id="rId17"/>
    <p:sldId id="268" r:id="rId18"/>
    <p:sldId id="263" r:id="rId19"/>
    <p:sldId id="272" r:id="rId20"/>
    <p:sldId id="279" r:id="rId21"/>
    <p:sldId id="280" r:id="rId22"/>
    <p:sldId id="282" r:id="rId23"/>
    <p:sldId id="273" r:id="rId24"/>
    <p:sldId id="258" r:id="rId25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D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625" y="1676400"/>
            <a:ext cx="8540750" cy="4422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3ABD95B-A603-4054-8E36-7412F1B2A763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964925328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d_qsTFo5iY&amp;feature=related" TargetMode="External"/><Relationship Id="rId2" Type="http://schemas.openxmlformats.org/officeDocument/2006/relationships/hyperlink" Target="http://www.youtube.com/watch?v=gSG-41fQxF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I-ZfTcDJ84o" TargetMode="External"/><Relationship Id="rId5" Type="http://schemas.openxmlformats.org/officeDocument/2006/relationships/hyperlink" Target="https://www.youtube.com/watch?v=iDicTJwqhl4" TargetMode="External"/><Relationship Id="rId4" Type="http://schemas.openxmlformats.org/officeDocument/2006/relationships/hyperlink" Target="https://www.youtube.com/watch?v=IcQ6VQtGKZw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 flipH="1">
            <a:off x="0" y="4005064"/>
            <a:ext cx="9144000" cy="1872208"/>
          </a:xfrm>
          <a:prstGeom prst="rect">
            <a:avLst/>
          </a:prstGeom>
          <a:gradFill flip="none" rotWithShape="1">
            <a:gsLst>
              <a:gs pos="12000">
                <a:schemeClr val="bg1">
                  <a:alpha val="0"/>
                </a:schemeClr>
              </a:gs>
              <a:gs pos="27000">
                <a:schemeClr val="bg1">
                  <a:lumMod val="95000"/>
                  <a:alpha val="0"/>
                </a:schemeClr>
              </a:gs>
              <a:gs pos="61000">
                <a:schemeClr val="tx1">
                  <a:alpha val="1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048" y="4041844"/>
            <a:ext cx="3925670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Basic 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movement and technique 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distance runners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SK Vida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5915025"/>
            <a:ext cx="16383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084168" y="26064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Tomasz Lewandowski</a:t>
            </a:r>
          </a:p>
          <a:p>
            <a:r>
              <a:rPr lang="nb-NO" dirty="0" smtClean="0"/>
              <a:t>Oslo, 8.11.2015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835696" y="476672"/>
            <a:ext cx="60486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400" dirty="0" smtClean="0"/>
              <a:t>GOOD PREPARATION? </a:t>
            </a:r>
            <a:endParaRPr lang="pl-PL" sz="3400" dirty="0"/>
          </a:p>
        </p:txBody>
      </p:sp>
      <p:sp>
        <p:nvSpPr>
          <p:cNvPr id="3" name="Prostokąt 2"/>
          <p:cNvSpPr/>
          <p:nvPr/>
        </p:nvSpPr>
        <p:spPr>
          <a:xfrm>
            <a:off x="2240868" y="4005064"/>
            <a:ext cx="5238328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nb-NO" dirty="0" smtClean="0"/>
              <a:t>Semifinal WCh </a:t>
            </a:r>
            <a:r>
              <a:rPr lang="pl-PL" dirty="0" smtClean="0"/>
              <a:t>Berlin </a:t>
            </a:r>
            <a:r>
              <a:rPr lang="pl-PL" dirty="0"/>
              <a:t>2009</a:t>
            </a:r>
          </a:p>
          <a:p>
            <a:pPr>
              <a:defRPr/>
            </a:pPr>
            <a:r>
              <a:rPr lang="pl-PL" altLang="pl-PL" dirty="0">
                <a:hlinkClick r:id="rId2"/>
              </a:rPr>
              <a:t>http://www.youtube.com/watch?v=gSG-41fQxFs</a:t>
            </a:r>
            <a:r>
              <a:rPr lang="pl-PL" altLang="pl-PL" dirty="0"/>
              <a:t> 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pl-PL" dirty="0"/>
          </a:p>
          <a:p>
            <a:pPr>
              <a:buFont typeface="Wingdings" panose="05000000000000000000" pitchFamily="2" charset="2"/>
              <a:buNone/>
              <a:defRPr/>
            </a:pPr>
            <a:endParaRPr lang="pl-PL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nb-NO" dirty="0" smtClean="0"/>
              <a:t>Ready for seourious running?</a:t>
            </a:r>
            <a:endParaRPr lang="pl-PL" dirty="0"/>
          </a:p>
          <a:p>
            <a:pPr>
              <a:buFont typeface="Wingdings" panose="05000000000000000000" pitchFamily="2" charset="2"/>
              <a:buNone/>
              <a:defRPr/>
            </a:pPr>
            <a:endParaRPr lang="pl-PL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pl-PL" sz="1200" dirty="0">
                <a:hlinkClick r:id="rId3"/>
              </a:rPr>
              <a:t>http://</a:t>
            </a:r>
            <a:r>
              <a:rPr lang="pl-PL" sz="1200" dirty="0" smtClean="0">
                <a:hlinkClick r:id="rId3"/>
              </a:rPr>
              <a:t>www.youtube.com/watch?v=pd_qsTFo5iY&amp;feature=related</a:t>
            </a:r>
            <a:endParaRPr lang="nb-NO" sz="1200" dirty="0" smtClean="0"/>
          </a:p>
          <a:p>
            <a:pPr>
              <a:buFont typeface="Wingdings" panose="05000000000000000000" pitchFamily="2" charset="2"/>
              <a:buNone/>
              <a:defRPr/>
            </a:pPr>
            <a:endParaRPr lang="nb-NO" sz="1200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pl-PL" sz="1200" dirty="0">
                <a:hlinkClick r:id="rId4"/>
              </a:rPr>
              <a:t>https://</a:t>
            </a:r>
            <a:r>
              <a:rPr lang="pl-PL" sz="1200" dirty="0" smtClean="0">
                <a:hlinkClick r:id="rId4"/>
              </a:rPr>
              <a:t>www.youtube.com/watch?v=IcQ6VQtGKZw</a:t>
            </a:r>
            <a:r>
              <a:rPr lang="nb-NO" sz="1200" dirty="0" smtClean="0"/>
              <a:t> 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pl-PL" sz="1050" dirty="0"/>
          </a:p>
        </p:txBody>
      </p:sp>
      <p:sp>
        <p:nvSpPr>
          <p:cNvPr id="4" name="Prostokąt 3"/>
          <p:cNvSpPr/>
          <p:nvPr/>
        </p:nvSpPr>
        <p:spPr>
          <a:xfrm>
            <a:off x="2286000" y="1700808"/>
            <a:ext cx="4572000" cy="177933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://www.youtube.com/watch?v=iDicTJwqhl4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5sek steeplechase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hlinkClick r:id="rId6"/>
              </a:rPr>
              <a:t>https://www.youtube.com/watch?v=I-ZfTcDJ84o</a:t>
            </a:r>
            <a:endParaRPr lang="pl-PL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90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67398" y="214290"/>
            <a:ext cx="79766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ea typeface="맑은 고딕" pitchFamily="50" charset="-127"/>
              </a:rPr>
              <a:t>Statistics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763688" y="1844824"/>
            <a:ext cx="66247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b-NO" dirty="0" smtClean="0"/>
              <a:t>How many talets and how many medals?</a:t>
            </a:r>
            <a:endParaRPr lang="nb-NO" dirty="0"/>
          </a:p>
          <a:p>
            <a:pPr marL="285750" indent="-285750">
              <a:buFontTx/>
              <a:buChar char="-"/>
            </a:pPr>
            <a:endParaRPr lang="nb-NO" dirty="0" smtClean="0"/>
          </a:p>
          <a:p>
            <a:pPr marL="285750" indent="-285750">
              <a:buFontTx/>
              <a:buChar char="-"/>
            </a:pPr>
            <a:r>
              <a:rPr lang="nb-NO" dirty="0" smtClean="0"/>
              <a:t>400m</a:t>
            </a:r>
          </a:p>
          <a:p>
            <a:pPr marL="285750" indent="-285750">
              <a:buFontTx/>
              <a:buChar char="-"/>
            </a:pPr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 smtClean="0"/>
              <a:t>High level in youth events, because of the </a:t>
            </a:r>
            <a:r>
              <a:rPr lang="nb-NO" dirty="0" smtClean="0">
                <a:solidFill>
                  <a:srgbClr val="FF0000"/>
                </a:solidFill>
              </a:rPr>
              <a:t>wide range of sports</a:t>
            </a:r>
            <a:r>
              <a:rPr lang="nb-NO" dirty="0" smtClean="0"/>
              <a:t> or early specialisation (fe. Ski)?</a:t>
            </a:r>
          </a:p>
          <a:p>
            <a:pPr marL="285750" indent="-285750">
              <a:buFontTx/>
              <a:buChar char="-"/>
            </a:pPr>
            <a:endParaRPr lang="nb-NO" dirty="0" smtClean="0"/>
          </a:p>
          <a:p>
            <a:pPr marL="285750" indent="-285750">
              <a:buFontTx/>
              <a:buChar char="-"/>
            </a:pPr>
            <a:endParaRPr lang="nb-NO" dirty="0"/>
          </a:p>
          <a:p>
            <a:r>
              <a:rPr lang="nb-NO" b="1" dirty="0" smtClean="0"/>
              <a:t>Do we want to kill  talents or distroy growing kids?</a:t>
            </a:r>
            <a:endParaRPr lang="nb-NO" b="1" dirty="0"/>
          </a:p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If yes, we have to care about other things, besides running. </a:t>
            </a:r>
          </a:p>
        </p:txBody>
      </p:sp>
    </p:spTree>
    <p:extLst>
      <p:ext uri="{BB962C8B-B14F-4D97-AF65-F5344CB8AC3E}">
        <p14:creationId xmlns:p14="http://schemas.microsoft.com/office/powerpoint/2010/main" val="137974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91679" y="1676400"/>
            <a:ext cx="7150695" cy="44227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sz="2400" dirty="0" smtClean="0"/>
              <a:t>Stronger body = proper posture  and running technique = efficiancy = saveing a time =     </a:t>
            </a:r>
            <a:r>
              <a:rPr lang="nb-NO" sz="2400" dirty="0" smtClean="0">
                <a:solidFill>
                  <a:srgbClr val="FF0000"/>
                </a:solidFill>
              </a:rPr>
              <a:t>you are faster</a:t>
            </a:r>
          </a:p>
          <a:p>
            <a:pPr marL="514350" indent="-514350">
              <a:buFont typeface="+mj-lt"/>
              <a:buAutoNum type="arabicPeriod"/>
            </a:pPr>
            <a:endParaRPr lang="nb-NO" dirty="0"/>
          </a:p>
          <a:p>
            <a:pPr marL="514350" indent="-514350">
              <a:buFont typeface="+mj-lt"/>
              <a:buAutoNum type="arabicPeriod"/>
            </a:pPr>
            <a:r>
              <a:rPr lang="nb-NO" sz="2400" dirty="0" smtClean="0"/>
              <a:t>Stronger body = injury free = more loads = more self confidence = </a:t>
            </a:r>
            <a:r>
              <a:rPr lang="nb-NO" sz="2400" dirty="0" smtClean="0">
                <a:solidFill>
                  <a:srgbClr val="FF0000"/>
                </a:solidFill>
              </a:rPr>
              <a:t>better performance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THE TIME ON THE FINISH LINE!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817785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67398" y="214290"/>
            <a:ext cx="797660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ea typeface="맑은 고딕" pitchFamily="50" charset="-127"/>
              </a:rPr>
              <a:t>What workout improve technique?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051720" y="1844824"/>
            <a:ext cx="63367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workouts where body </a:t>
            </a:r>
            <a:r>
              <a:rPr lang="en-US" dirty="0"/>
              <a:t>needs to handle itself, brain has to have control under muscles, body needs to be rhythmical, coordinated, muscles flexible, hips open and active, joints strong and tendons  ready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u="sng" dirty="0" smtClean="0"/>
              <a:t>Stay focus on:</a:t>
            </a:r>
            <a:endParaRPr lang="en-US" b="1" u="sng" dirty="0"/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US" dirty="0"/>
              <a:t>coordination, </a:t>
            </a:r>
            <a:endParaRPr lang="pl-PL" dirty="0"/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US" dirty="0"/>
              <a:t>mobility, </a:t>
            </a:r>
            <a:endParaRPr lang="pl-PL" dirty="0"/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US" dirty="0"/>
              <a:t>agility, </a:t>
            </a:r>
            <a:endParaRPr lang="pl-PL" dirty="0"/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flexibility</a:t>
            </a:r>
            <a:r>
              <a:rPr lang="en-US" dirty="0"/>
              <a:t>, </a:t>
            </a:r>
            <a:endParaRPr lang="pl-PL" dirty="0"/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US" dirty="0"/>
              <a:t>stretching, </a:t>
            </a:r>
            <a:endParaRPr lang="pl-PL" dirty="0"/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trengthening,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dynamic,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ental preparation. </a:t>
            </a:r>
            <a:endParaRPr lang="pl-PL" dirty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065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67398" y="214290"/>
            <a:ext cx="797660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ea typeface="맑은 고딕" pitchFamily="50" charset="-127"/>
              </a:rPr>
              <a:t>What workout improve technique?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051720" y="1844824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u="sng" dirty="0" smtClean="0"/>
              <a:t>mental preparation</a:t>
            </a:r>
          </a:p>
          <a:p>
            <a:pPr lvl="0" algn="ctr"/>
            <a:r>
              <a:rPr lang="en-US" dirty="0" smtClean="0"/>
              <a:t> </a:t>
            </a:r>
            <a:endParaRPr lang="pl-PL" dirty="0"/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5" name="Obraz 4" descr="https://qph.is.quoracdn.net/main-qimg-03f594b34b42524089182e0e13fca626?convert_to_webp=tru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886" y="2780928"/>
            <a:ext cx="4619625" cy="3076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623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67398" y="214290"/>
            <a:ext cx="79766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ea typeface="맑은 고딕" pitchFamily="50" charset="-127"/>
              </a:rPr>
              <a:t>Tools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051720" y="1844824"/>
            <a:ext cx="56886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  <a:p>
            <a:r>
              <a:rPr lang="en-US" i="1" dirty="0"/>
              <a:t>medicine balls, </a:t>
            </a:r>
            <a:endParaRPr lang="en-US" i="1" dirty="0" smtClean="0"/>
          </a:p>
          <a:p>
            <a:r>
              <a:rPr lang="en-US" i="1" dirty="0" smtClean="0"/>
              <a:t>rehabilitation </a:t>
            </a:r>
            <a:r>
              <a:rPr lang="en-US" i="1" dirty="0"/>
              <a:t>balls (the big one), </a:t>
            </a:r>
            <a:endParaRPr lang="en-US" i="1" dirty="0" smtClean="0"/>
          </a:p>
          <a:p>
            <a:r>
              <a:rPr lang="en-US" i="1" dirty="0" smtClean="0"/>
              <a:t>elastic </a:t>
            </a:r>
            <a:r>
              <a:rPr lang="en-US" i="1" dirty="0"/>
              <a:t>bands, </a:t>
            </a:r>
            <a:r>
              <a:rPr lang="en-US" i="1" dirty="0" err="1" smtClean="0"/>
              <a:t>trx</a:t>
            </a:r>
            <a:endParaRPr lang="en-US" i="1" dirty="0" smtClean="0"/>
          </a:p>
          <a:p>
            <a:r>
              <a:rPr lang="en-US" i="1" dirty="0"/>
              <a:t>g</a:t>
            </a:r>
            <a:r>
              <a:rPr lang="en-US" i="1" dirty="0" smtClean="0"/>
              <a:t>ymnastic equipment</a:t>
            </a:r>
          </a:p>
          <a:p>
            <a:r>
              <a:rPr lang="en-US" i="1" dirty="0" smtClean="0"/>
              <a:t>hurdles</a:t>
            </a:r>
            <a:r>
              <a:rPr lang="en-US" i="1" dirty="0"/>
              <a:t>, </a:t>
            </a:r>
            <a:endParaRPr lang="en-US" i="1" dirty="0" smtClean="0"/>
          </a:p>
          <a:p>
            <a:r>
              <a:rPr lang="en-US" i="1" dirty="0" smtClean="0"/>
              <a:t>bars</a:t>
            </a:r>
            <a:r>
              <a:rPr lang="en-US" i="1" dirty="0"/>
              <a:t>, </a:t>
            </a:r>
            <a:endParaRPr lang="en-US" i="1" dirty="0" smtClean="0"/>
          </a:p>
          <a:p>
            <a:r>
              <a:rPr lang="en-US" i="1" dirty="0" smtClean="0"/>
              <a:t>mats</a:t>
            </a:r>
            <a:r>
              <a:rPr lang="en-US" i="1" dirty="0"/>
              <a:t>, </a:t>
            </a:r>
            <a:endParaRPr lang="en-US" i="1" dirty="0" smtClean="0"/>
          </a:p>
          <a:p>
            <a:r>
              <a:rPr lang="en-US" i="1" dirty="0" smtClean="0"/>
              <a:t>skips</a:t>
            </a:r>
            <a:r>
              <a:rPr lang="en-US" i="1" dirty="0"/>
              <a:t>, jumps</a:t>
            </a:r>
            <a:r>
              <a:rPr lang="en-US" i="1" dirty="0" smtClean="0"/>
              <a:t>,</a:t>
            </a:r>
          </a:p>
          <a:p>
            <a:r>
              <a:rPr lang="en-US" i="1" dirty="0" err="1"/>
              <a:t>p</a:t>
            </a:r>
            <a:r>
              <a:rPr lang="en-US" i="1" dirty="0" err="1" smtClean="0"/>
              <a:t>liometrics</a:t>
            </a:r>
            <a:r>
              <a:rPr lang="en-US" i="1" dirty="0" smtClean="0"/>
              <a:t>, </a:t>
            </a:r>
          </a:p>
          <a:p>
            <a:r>
              <a:rPr lang="en-US" i="1" dirty="0" smtClean="0"/>
              <a:t>circuit running,</a:t>
            </a:r>
          </a:p>
          <a:p>
            <a:r>
              <a:rPr lang="en-US" i="1" dirty="0" smtClean="0"/>
              <a:t>team </a:t>
            </a:r>
            <a:r>
              <a:rPr lang="en-US" i="1" dirty="0"/>
              <a:t>games, </a:t>
            </a:r>
            <a:endParaRPr lang="en-US" i="1" dirty="0" smtClean="0"/>
          </a:p>
          <a:p>
            <a:r>
              <a:rPr lang="en-US" i="1" dirty="0" smtClean="0"/>
              <a:t>and </a:t>
            </a:r>
            <a:r>
              <a:rPr lang="en-US" i="1" dirty="0"/>
              <a:t>all equipment we will find around even rocks, walls, wood, sand, hills.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i="1" dirty="0"/>
              <a:t>a</a:t>
            </a:r>
            <a:r>
              <a:rPr lang="en-US" i="1" dirty="0" smtClean="0"/>
              <a:t>lternative workout (fitness, aerobic, Pilates, </a:t>
            </a:r>
            <a:r>
              <a:rPr lang="en-US" i="1" dirty="0" err="1" smtClean="0"/>
              <a:t>joga</a:t>
            </a:r>
            <a:r>
              <a:rPr lang="en-US" i="1" dirty="0" smtClean="0"/>
              <a:t>, cross fit)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227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67398" y="214290"/>
            <a:ext cx="79766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ea typeface="맑은 고딕" pitchFamily="50" charset="-127"/>
              </a:rPr>
              <a:t>When, how often, how long?</a:t>
            </a:r>
          </a:p>
        </p:txBody>
      </p:sp>
    </p:spTree>
    <p:extLst>
      <p:ext uri="{BB962C8B-B14F-4D97-AF65-F5344CB8AC3E}">
        <p14:creationId xmlns:p14="http://schemas.microsoft.com/office/powerpoint/2010/main" val="373949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67398" y="214290"/>
            <a:ext cx="79766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ea typeface="맑은 고딕" pitchFamily="50" charset="-127"/>
              </a:rPr>
              <a:t>How to process to running?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907704" y="1844824"/>
            <a:ext cx="67687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nb-NO" dirty="0" smtClean="0"/>
          </a:p>
          <a:p>
            <a:r>
              <a:rPr lang="nb-NO" dirty="0" smtClean="0"/>
              <a:t>If you are strong enough your body gets right posture. Now it is a time to transform this stregth to running. </a:t>
            </a:r>
          </a:p>
          <a:p>
            <a:endParaRPr lang="nb-NO" dirty="0" smtClean="0"/>
          </a:p>
          <a:p>
            <a:r>
              <a:rPr lang="nb-NO" dirty="0" smtClean="0"/>
              <a:t>If running technique is stable, stronger, using forces according to physics, then style is efficient. </a:t>
            </a:r>
          </a:p>
          <a:p>
            <a:r>
              <a:rPr lang="nb-NO" dirty="0" smtClean="0"/>
              <a:t>Better economy means cutting the time which means better performance (you are faster!!).</a:t>
            </a:r>
            <a:endParaRPr lang="pl-PL" dirty="0"/>
          </a:p>
          <a:p>
            <a:endParaRPr lang="nb-NO" dirty="0" smtClean="0"/>
          </a:p>
          <a:p>
            <a:endParaRPr lang="nb-NO" dirty="0" smtClean="0"/>
          </a:p>
          <a:p>
            <a:r>
              <a:rPr lang="nb-NO" b="1" dirty="0" smtClean="0"/>
              <a:t>How to do that?</a:t>
            </a:r>
          </a:p>
          <a:p>
            <a:endParaRPr lang="nb-NO" b="1" dirty="0" smtClean="0"/>
          </a:p>
        </p:txBody>
      </p:sp>
    </p:spTree>
    <p:extLst>
      <p:ext uri="{BB962C8B-B14F-4D97-AF65-F5344CB8AC3E}">
        <p14:creationId xmlns:p14="http://schemas.microsoft.com/office/powerpoint/2010/main" val="14858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907704" y="476672"/>
            <a:ext cx="58326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400" b="1" dirty="0" smtClean="0"/>
              <a:t>Diagnose</a:t>
            </a:r>
            <a:endParaRPr lang="pl-PL" sz="3400" b="1" dirty="0"/>
          </a:p>
        </p:txBody>
      </p:sp>
      <p:sp>
        <p:nvSpPr>
          <p:cNvPr id="7" name="Prostokąt 6"/>
          <p:cNvSpPr/>
          <p:nvPr/>
        </p:nvSpPr>
        <p:spPr>
          <a:xfrm>
            <a:off x="1259632" y="2348880"/>
            <a:ext cx="4998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pl-PL" sz="2400" dirty="0"/>
              <a:t>FOOT </a:t>
            </a:r>
            <a:r>
              <a:rPr lang="pl-PL" sz="2400" dirty="0" smtClean="0"/>
              <a:t>(</a:t>
            </a:r>
            <a:r>
              <a:rPr lang="en-US" sz="2400" dirty="0" smtClean="0"/>
              <a:t>active</a:t>
            </a:r>
            <a:r>
              <a:rPr lang="pl-PL" sz="2400" dirty="0"/>
              <a:t>, </a:t>
            </a:r>
            <a:r>
              <a:rPr lang="nb-NO" sz="2400" dirty="0" smtClean="0"/>
              <a:t>possitive</a:t>
            </a:r>
            <a:r>
              <a:rPr lang="pl-PL" sz="2400" dirty="0" smtClean="0"/>
              <a:t> </a:t>
            </a:r>
            <a:r>
              <a:rPr lang="en-US" sz="2400" dirty="0"/>
              <a:t>stiffness</a:t>
            </a:r>
            <a:r>
              <a:rPr lang="pl-PL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00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THE KNEE and HIP</a:t>
            </a:r>
            <a:endParaRPr lang="pl-PL" dirty="0"/>
          </a:p>
        </p:txBody>
      </p:sp>
      <p:pic>
        <p:nvPicPr>
          <p:cNvPr id="5123" name="Symbol zastępczy zawartości 3" descr="IMG_996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1385888"/>
            <a:ext cx="7705105" cy="5472112"/>
          </a:xfrm>
        </p:spPr>
      </p:pic>
      <p:pic>
        <p:nvPicPr>
          <p:cNvPr id="5124" name="Picture 2" descr="D:\prezentacje\copenhagen\technika\IMG_99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9400" y="-11658600"/>
            <a:ext cx="12863512" cy="857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37673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9293" y="228600"/>
            <a:ext cx="5187569" cy="1325563"/>
          </a:xfrm>
        </p:spPr>
        <p:txBody>
          <a:bodyPr/>
          <a:lstStyle/>
          <a:p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affects</a:t>
            </a:r>
            <a:r>
              <a:rPr lang="pl-PL" dirty="0" smtClean="0"/>
              <a:t> on </a:t>
            </a:r>
            <a:br>
              <a:rPr lang="pl-PL" dirty="0" smtClean="0"/>
            </a:br>
            <a:r>
              <a:rPr lang="pl-PL" dirty="0" smtClean="0"/>
              <a:t>high performance </a:t>
            </a:r>
            <a:r>
              <a:rPr lang="nb-NO" dirty="0" smtClean="0"/>
              <a:t>?</a:t>
            </a:r>
            <a:endParaRPr lang="pl-PL" dirty="0"/>
          </a:p>
        </p:txBody>
      </p:sp>
      <p:pic>
        <p:nvPicPr>
          <p:cNvPr id="4" name="irc_mi" descr="http://igrzyska24.pl/wp-content/uploads/2012/07/Marcin_Lewandowski_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2022" y="1671483"/>
            <a:ext cx="3778730" cy="2808312"/>
          </a:xfrm>
          <a:prstGeom prst="rect">
            <a:avLst/>
          </a:prstGeom>
        </p:spPr>
      </p:pic>
      <p:pic>
        <p:nvPicPr>
          <p:cNvPr id="5" name="Picture 2" descr="C:\Users\Szkolenie PZLA\Desktop\IMG_15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44" y="4123406"/>
            <a:ext cx="4104456" cy="273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60528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dirty="0" smtClean="0"/>
              <a:t>Benefit</a:t>
            </a:r>
            <a:r>
              <a:rPr lang="nb-NO" dirty="0" smtClean="0"/>
              <a:t>s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1412776"/>
            <a:ext cx="7915358" cy="511256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pl-PL" sz="2400" dirty="0" err="1" smtClean="0"/>
              <a:t>Foot</a:t>
            </a:r>
            <a:r>
              <a:rPr lang="pl-PL" sz="2400" dirty="0" smtClean="0"/>
              <a:t> </a:t>
            </a:r>
            <a:r>
              <a:rPr lang="nb-NO" sz="2400" dirty="0" smtClean="0"/>
              <a:t>(ground contact time)</a:t>
            </a:r>
            <a:endParaRPr lang="pl-PL" sz="2400" dirty="0" smtClean="0"/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 smtClean="0"/>
              <a:t>Flexibility 6cm – 16cm /</a:t>
            </a:r>
            <a:r>
              <a:rPr lang="pl-PL" sz="2400" dirty="0" err="1" smtClean="0"/>
              <a:t>two</a:t>
            </a:r>
            <a:r>
              <a:rPr lang="en-US" sz="2400" dirty="0" smtClean="0"/>
              <a:t> month</a:t>
            </a:r>
            <a:r>
              <a:rPr lang="pl-PL" sz="2400" dirty="0" smtClean="0"/>
              <a:t>s</a:t>
            </a:r>
            <a:r>
              <a:rPr lang="en-US" sz="2400" dirty="0" smtClean="0"/>
              <a:t>/</a:t>
            </a:r>
            <a:r>
              <a:rPr lang="pl-PL" sz="2400" dirty="0" smtClean="0"/>
              <a:t> </a:t>
            </a:r>
            <a:endParaRPr lang="en-US" sz="2400" dirty="0" smtClean="0"/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 smtClean="0"/>
              <a:t>No injuries</a:t>
            </a:r>
            <a:endParaRPr lang="pl-PL" sz="2400" dirty="0" smtClean="0"/>
          </a:p>
          <a:p>
            <a:pPr eaLnBrk="1" hangingPunct="1">
              <a:lnSpc>
                <a:spcPct val="150000"/>
              </a:lnSpc>
              <a:defRPr/>
            </a:pPr>
            <a:r>
              <a:rPr lang="pl-PL" sz="2400" dirty="0" err="1" smtClean="0"/>
              <a:t>Better</a:t>
            </a:r>
            <a:r>
              <a:rPr lang="pl-PL" sz="2400" dirty="0" smtClean="0"/>
              <a:t> </a:t>
            </a:r>
            <a:r>
              <a:rPr lang="pl-PL" sz="2400" dirty="0" err="1" smtClean="0"/>
              <a:t>economy</a:t>
            </a:r>
            <a:r>
              <a:rPr lang="pl-PL" sz="2400" dirty="0" smtClean="0"/>
              <a:t> (</a:t>
            </a:r>
            <a:r>
              <a:rPr lang="pl-PL" sz="2400" dirty="0" err="1" smtClean="0"/>
              <a:t>saving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energy)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l-PL" sz="2400" dirty="0" smtClean="0"/>
              <a:t>Much </a:t>
            </a:r>
            <a:r>
              <a:rPr lang="pl-PL" sz="2400" dirty="0" err="1" smtClean="0"/>
              <a:t>more</a:t>
            </a:r>
            <a:r>
              <a:rPr lang="pl-PL" sz="2400" dirty="0" smtClean="0"/>
              <a:t> </a:t>
            </a:r>
            <a:r>
              <a:rPr lang="pl-PL" sz="2400" dirty="0" err="1" smtClean="0"/>
              <a:t>stronger</a:t>
            </a:r>
            <a:r>
              <a:rPr lang="pl-PL" sz="2400" dirty="0" smtClean="0"/>
              <a:t>/</a:t>
            </a:r>
            <a:r>
              <a:rPr lang="pl-PL" sz="2400" dirty="0" err="1" smtClean="0"/>
              <a:t>dynamic</a:t>
            </a:r>
            <a:r>
              <a:rPr lang="nb-NO" sz="2400" dirty="0" smtClean="0"/>
              <a:t> (reaction time,          changing the rytm/pace)</a:t>
            </a:r>
            <a:endParaRPr lang="pl-PL" sz="2400" dirty="0" smtClean="0"/>
          </a:p>
          <a:p>
            <a:pPr eaLnBrk="1" hangingPunct="1">
              <a:lnSpc>
                <a:spcPct val="150000"/>
              </a:lnSpc>
              <a:defRPr/>
            </a:pPr>
            <a:r>
              <a:rPr lang="pl-PL" sz="2400" dirty="0" smtClean="0"/>
              <a:t>Universal </a:t>
            </a:r>
            <a:r>
              <a:rPr lang="pl-PL" sz="2400" dirty="0" err="1" smtClean="0"/>
              <a:t>skills</a:t>
            </a:r>
            <a:endParaRPr lang="nb-NO" sz="2400" dirty="0" smtClean="0"/>
          </a:p>
          <a:p>
            <a:pPr eaLnBrk="1" hangingPunct="1">
              <a:lnSpc>
                <a:spcPct val="150000"/>
              </a:lnSpc>
              <a:defRPr/>
            </a:pPr>
            <a:r>
              <a:rPr lang="nb-NO" sz="2400" dirty="0" smtClean="0"/>
              <a:t>Atractive workouts (good motivation, not bored)</a:t>
            </a:r>
            <a:endParaRPr lang="pl-PL" sz="2400" dirty="0" smtClean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endParaRPr lang="pl-PL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079329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l-PL" smtClean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8913"/>
            <a:ext cx="9144000" cy="6669087"/>
          </a:xfrm>
        </p:spPr>
      </p:pic>
    </p:spTree>
    <p:extLst>
      <p:ext uri="{BB962C8B-B14F-4D97-AF65-F5344CB8AC3E}">
        <p14:creationId xmlns:p14="http://schemas.microsoft.com/office/powerpoint/2010/main" val="196358912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907704" y="332656"/>
            <a:ext cx="64087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400" b="1" dirty="0" smtClean="0"/>
              <a:t>FUTURE IS BRIGHT ?</a:t>
            </a:r>
          </a:p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619672" y="1916832"/>
            <a:ext cx="67687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Based on rich experience, due to science and club principles I created unique program to support our athletes and use     sport as a preparation to adult life and high performance.       Call  it </a:t>
            </a:r>
            <a:r>
              <a:rPr lang="nb-NO" b="1" dirty="0" smtClean="0"/>
              <a:t>STEP BY STEP </a:t>
            </a:r>
            <a:r>
              <a:rPr lang="nb-NO" dirty="0" smtClean="0"/>
              <a:t>system.</a:t>
            </a:r>
          </a:p>
          <a:p>
            <a:endParaRPr lang="nb-NO" dirty="0"/>
          </a:p>
          <a:p>
            <a:r>
              <a:rPr lang="nb-NO" dirty="0" smtClean="0"/>
              <a:t>We already know that is the only way to develop kids as       athletes where </a:t>
            </a:r>
            <a:r>
              <a:rPr lang="nb-NO" b="1" dirty="0" smtClean="0"/>
              <a:t>the biggest value is their helth</a:t>
            </a:r>
            <a:r>
              <a:rPr lang="nb-NO" dirty="0" smtClean="0"/>
              <a:t>. Behind us       there are many autorities, sciencists, parents and teachers.</a:t>
            </a:r>
          </a:p>
          <a:p>
            <a:endParaRPr lang="nb-NO" dirty="0" smtClean="0"/>
          </a:p>
          <a:p>
            <a:r>
              <a:rPr lang="nb-NO" dirty="0" smtClean="0"/>
              <a:t>Sport performance </a:t>
            </a:r>
            <a:r>
              <a:rPr lang="nb-NO" b="1" dirty="0" smtClean="0"/>
              <a:t>will come from it</a:t>
            </a:r>
            <a:r>
              <a:rPr lang="nb-NO" dirty="0" smtClean="0"/>
              <a:t>, not because we           skipped it to cut a time (to reach HP quicker). </a:t>
            </a:r>
          </a:p>
          <a:p>
            <a:endParaRPr lang="nb-NO" dirty="0"/>
          </a:p>
          <a:p>
            <a:r>
              <a:rPr lang="nb-NO" dirty="0" smtClean="0"/>
              <a:t>Until that time players have great fun, movment challanges,  team building games, education, they blossom!</a:t>
            </a:r>
          </a:p>
          <a:p>
            <a:endParaRPr lang="nb-NO" dirty="0"/>
          </a:p>
          <a:p>
            <a:r>
              <a:rPr lang="nb-NO" b="1" dirty="0" smtClean="0"/>
              <a:t>We save kids! With us they are safe and happy!</a:t>
            </a:r>
          </a:p>
          <a:p>
            <a:endParaRPr lang="nb-NO" dirty="0" smtClean="0"/>
          </a:p>
          <a:p>
            <a:r>
              <a:rPr lang="nb-NO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604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67398" y="214290"/>
            <a:ext cx="79766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ea typeface="맑은 고딕" pitchFamily="50" charset="-127"/>
              </a:rPr>
              <a:t>Key points</a:t>
            </a:r>
          </a:p>
        </p:txBody>
      </p:sp>
      <p:sp>
        <p:nvSpPr>
          <p:cNvPr id="3" name="Prostokąt 2"/>
          <p:cNvSpPr/>
          <p:nvPr/>
        </p:nvSpPr>
        <p:spPr>
          <a:xfrm>
            <a:off x="2195736" y="2132856"/>
            <a:ext cx="64624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nb-NO" sz="2400" dirty="0" smtClean="0"/>
              <a:t>If you make your body stronger you can save a time and healthy!!</a:t>
            </a:r>
            <a:endParaRPr lang="pl-PL" sz="2400" dirty="0"/>
          </a:p>
          <a:p>
            <a:pPr marL="457200" indent="-457200">
              <a:buFont typeface="+mj-lt"/>
              <a:buAutoNum type="arabicPeriod"/>
              <a:defRPr/>
            </a:pPr>
            <a:endParaRPr lang="pl-PL" sz="24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pl-PL" sz="2400" dirty="0"/>
              <a:t>THERE IS NO SHORTCUT TO THE TOP, </a:t>
            </a:r>
            <a:r>
              <a:rPr lang="pl-PL" sz="2400" dirty="0" err="1" smtClean="0"/>
              <a:t>make</a:t>
            </a:r>
            <a:r>
              <a:rPr lang="nb-NO" sz="2400" dirty="0" smtClean="0"/>
              <a:t> it</a:t>
            </a:r>
            <a:r>
              <a:rPr lang="pl-PL" sz="2400" dirty="0" smtClean="0"/>
              <a:t> </a:t>
            </a:r>
            <a:r>
              <a:rPr lang="pl-PL" sz="2400" dirty="0"/>
              <a:t>step by step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pl-PL" sz="24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pl-PL" sz="2400" dirty="0"/>
              <a:t>RUNING IS NOT ONLY ABOUT RUNNING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pl-PL" sz="24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pl-PL" sz="2400" dirty="0"/>
              <a:t>TRAIN SMARTER – NO HARDER!!</a:t>
            </a:r>
          </a:p>
          <a:p>
            <a:pPr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656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 flipH="1">
            <a:off x="-10742" y="3558710"/>
            <a:ext cx="9144000" cy="1872208"/>
          </a:xfrm>
          <a:prstGeom prst="rect">
            <a:avLst/>
          </a:prstGeom>
          <a:gradFill flip="none" rotWithShape="1">
            <a:gsLst>
              <a:gs pos="12000">
                <a:schemeClr val="bg1">
                  <a:alpha val="0"/>
                </a:schemeClr>
              </a:gs>
              <a:gs pos="27000">
                <a:schemeClr val="bg1">
                  <a:lumMod val="95000"/>
                  <a:alpha val="0"/>
                </a:schemeClr>
              </a:gs>
              <a:gs pos="61000">
                <a:schemeClr val="tx1">
                  <a:alpha val="1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7474" y="3599043"/>
            <a:ext cx="89297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ko-KR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Tusen</a:t>
            </a:r>
            <a:r>
              <a:rPr lang="en-US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takk</a:t>
            </a:r>
            <a:r>
              <a:rPr lang="en-US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r">
              <a:defRPr/>
            </a:pPr>
            <a:r>
              <a:rPr lang="en-US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 </a:t>
            </a:r>
            <a:r>
              <a:rPr lang="en-US" altLang="ko-KR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det</a:t>
            </a:r>
            <a:r>
              <a:rPr lang="en-US" altLang="ko-K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bra</a:t>
            </a:r>
          </a:p>
          <a:p>
            <a:pPr algn="r">
              <a:defRPr/>
            </a:pPr>
            <a:endParaRPr lang="en-US" altLang="ko-K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thomas@skvidar.no</a:t>
            </a:r>
            <a:endParaRPr lang="en-US" altLang="ko-K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SK Vida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958" y="5907367"/>
            <a:ext cx="16383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63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rc_mi" descr="http://igrzyska24.pl/wp-content/uploads/2012/07/Marcin_Lewandowski_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720" y="1185163"/>
            <a:ext cx="2925762" cy="2389187"/>
          </a:xfrm>
          <a:prstGeom prst="rect">
            <a:avLst/>
          </a:prstGeom>
        </p:spPr>
      </p:pic>
      <p:pic>
        <p:nvPicPr>
          <p:cNvPr id="1026" name="Picture 2" descr="C:\Users\Szkolenie PZLA\Desktop\IMG_15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770" y="2968620"/>
            <a:ext cx="2746256" cy="182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a 7"/>
          <p:cNvSpPr/>
          <p:nvPr/>
        </p:nvSpPr>
        <p:spPr>
          <a:xfrm>
            <a:off x="1247810" y="312282"/>
            <a:ext cx="2016125" cy="57626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smtClean="0"/>
              <a:t>TRAINING</a:t>
            </a:r>
            <a:endParaRPr lang="pl-PL" dirty="0"/>
          </a:p>
        </p:txBody>
      </p:sp>
      <p:sp>
        <p:nvSpPr>
          <p:cNvPr id="9" name="Elipsa 8"/>
          <p:cNvSpPr/>
          <p:nvPr/>
        </p:nvSpPr>
        <p:spPr>
          <a:xfrm>
            <a:off x="3789238" y="326246"/>
            <a:ext cx="2376487" cy="720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smtClean="0"/>
              <a:t>Coaching, </a:t>
            </a:r>
          </a:p>
          <a:p>
            <a:pPr algn="ctr">
              <a:defRPr/>
            </a:pPr>
            <a:r>
              <a:rPr lang="pl-PL" dirty="0" err="1" smtClean="0"/>
              <a:t>relationship</a:t>
            </a:r>
            <a:endParaRPr lang="pl-PL" dirty="0"/>
          </a:p>
        </p:txBody>
      </p:sp>
      <p:sp>
        <p:nvSpPr>
          <p:cNvPr id="10" name="Elipsa 9"/>
          <p:cNvSpPr/>
          <p:nvPr/>
        </p:nvSpPr>
        <p:spPr>
          <a:xfrm>
            <a:off x="6660232" y="312282"/>
            <a:ext cx="1728788" cy="865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smtClean="0"/>
              <a:t>Diet</a:t>
            </a:r>
            <a:endParaRPr lang="pl-PL" dirty="0"/>
          </a:p>
        </p:txBody>
      </p:sp>
      <p:sp>
        <p:nvSpPr>
          <p:cNvPr id="11" name="Elipsa 10"/>
          <p:cNvSpPr/>
          <p:nvPr/>
        </p:nvSpPr>
        <p:spPr>
          <a:xfrm>
            <a:off x="6904400" y="2379756"/>
            <a:ext cx="2239600" cy="1223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err="1" smtClean="0"/>
              <a:t>Regeneration</a:t>
            </a:r>
            <a:r>
              <a:rPr lang="pl-PL" dirty="0" smtClean="0"/>
              <a:t> </a:t>
            </a:r>
            <a:r>
              <a:rPr lang="pl-PL" dirty="0" err="1" smtClean="0"/>
              <a:t>wellness</a:t>
            </a:r>
            <a:endParaRPr lang="pl-PL" dirty="0"/>
          </a:p>
        </p:txBody>
      </p:sp>
      <p:sp>
        <p:nvSpPr>
          <p:cNvPr id="12" name="Elipsa 11"/>
          <p:cNvSpPr/>
          <p:nvPr/>
        </p:nvSpPr>
        <p:spPr>
          <a:xfrm>
            <a:off x="3333750" y="4798313"/>
            <a:ext cx="2773362" cy="1308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err="1" smtClean="0"/>
              <a:t>Startegy</a:t>
            </a:r>
            <a:r>
              <a:rPr lang="pl-PL" dirty="0" smtClean="0"/>
              <a:t> </a:t>
            </a:r>
          </a:p>
          <a:p>
            <a:pPr algn="ctr">
              <a:defRPr/>
            </a:pPr>
            <a:r>
              <a:rPr lang="pl-PL" dirty="0" smtClean="0"/>
              <a:t>and </a:t>
            </a:r>
            <a:r>
              <a:rPr lang="pl-PL" dirty="0" err="1" smtClean="0"/>
              <a:t>tactics</a:t>
            </a:r>
            <a:endParaRPr lang="pl-PL" dirty="0"/>
          </a:p>
        </p:txBody>
      </p:sp>
      <p:sp>
        <p:nvSpPr>
          <p:cNvPr id="13" name="Elipsa 12"/>
          <p:cNvSpPr/>
          <p:nvPr/>
        </p:nvSpPr>
        <p:spPr>
          <a:xfrm>
            <a:off x="670414" y="4794567"/>
            <a:ext cx="2378075" cy="93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smtClean="0"/>
              <a:t>Press</a:t>
            </a:r>
            <a:r>
              <a:rPr lang="nb-NO" dirty="0" smtClean="0"/>
              <a:t>ure</a:t>
            </a:r>
            <a:endParaRPr lang="pl-PL" dirty="0"/>
          </a:p>
        </p:txBody>
      </p:sp>
      <p:sp>
        <p:nvSpPr>
          <p:cNvPr id="14" name="Elipsa 13"/>
          <p:cNvSpPr/>
          <p:nvPr/>
        </p:nvSpPr>
        <p:spPr>
          <a:xfrm>
            <a:off x="203235" y="1477963"/>
            <a:ext cx="2089150" cy="1223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LIFESTYLE</a:t>
            </a:r>
          </a:p>
        </p:txBody>
      </p:sp>
      <p:sp>
        <p:nvSpPr>
          <p:cNvPr id="15" name="Elipsa 14"/>
          <p:cNvSpPr/>
          <p:nvPr/>
        </p:nvSpPr>
        <p:spPr>
          <a:xfrm>
            <a:off x="6507080" y="4581525"/>
            <a:ext cx="251142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 err="1" smtClean="0"/>
              <a:t>Personality</a:t>
            </a:r>
            <a:endParaRPr lang="pl-PL" sz="1600" dirty="0"/>
          </a:p>
        </p:txBody>
      </p:sp>
      <p:sp>
        <p:nvSpPr>
          <p:cNvPr id="16" name="Elipsa 15"/>
          <p:cNvSpPr/>
          <p:nvPr/>
        </p:nvSpPr>
        <p:spPr>
          <a:xfrm>
            <a:off x="107504" y="3429000"/>
            <a:ext cx="2663825" cy="115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err="1" smtClean="0"/>
              <a:t>Motivation</a:t>
            </a:r>
            <a:r>
              <a:rPr lang="pl-PL" dirty="0" smtClean="0"/>
              <a:t>, </a:t>
            </a:r>
          </a:p>
          <a:p>
            <a:pPr algn="ctr">
              <a:defRPr/>
            </a:pPr>
            <a:r>
              <a:rPr lang="pl-PL" dirty="0" err="1" smtClean="0"/>
              <a:t>mental</a:t>
            </a:r>
            <a:r>
              <a:rPr lang="pl-PL" dirty="0" smtClean="0"/>
              <a:t> </a:t>
            </a:r>
          </a:p>
          <a:p>
            <a:pPr algn="ctr">
              <a:defRPr/>
            </a:pPr>
            <a:r>
              <a:rPr lang="pl-PL" dirty="0" err="1" smtClean="0"/>
              <a:t>preparation</a:t>
            </a:r>
            <a:endParaRPr lang="pl-PL" dirty="0"/>
          </a:p>
        </p:txBody>
      </p:sp>
      <p:sp>
        <p:nvSpPr>
          <p:cNvPr id="17" name="Elipsa 16"/>
          <p:cNvSpPr/>
          <p:nvPr/>
        </p:nvSpPr>
        <p:spPr>
          <a:xfrm>
            <a:off x="6588125" y="1706246"/>
            <a:ext cx="2555875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err="1" smtClean="0"/>
              <a:t>Prevention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187624" y="6453336"/>
            <a:ext cx="1860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PROPOTIONS 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097857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1" y="228600"/>
            <a:ext cx="7552582" cy="1325563"/>
          </a:xfrm>
        </p:spPr>
        <p:txBody>
          <a:bodyPr/>
          <a:lstStyle/>
          <a:p>
            <a:r>
              <a:rPr lang="nb-NO" dirty="0" smtClean="0"/>
              <a:t>What is the most important?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1" y="1676400"/>
            <a:ext cx="7582743" cy="4776936"/>
          </a:xfrm>
        </p:spPr>
        <p:txBody>
          <a:bodyPr/>
          <a:lstStyle/>
          <a:p>
            <a:pPr>
              <a:defRPr/>
            </a:pPr>
            <a:r>
              <a:rPr lang="nb-NO" sz="2400" dirty="0" smtClean="0"/>
              <a:t>Good workout </a:t>
            </a:r>
            <a:r>
              <a:rPr lang="pl-PL" sz="2400" dirty="0" smtClean="0"/>
              <a:t>– </a:t>
            </a:r>
            <a:r>
              <a:rPr lang="nb-NO" sz="2400" dirty="0" smtClean="0"/>
              <a:t>bad regeneration</a:t>
            </a:r>
            <a:endParaRPr lang="pl-PL" sz="2400" dirty="0"/>
          </a:p>
          <a:p>
            <a:pPr>
              <a:defRPr/>
            </a:pPr>
            <a:r>
              <a:rPr lang="nb-NO" sz="2400" dirty="0" smtClean="0"/>
              <a:t>Good motivation </a:t>
            </a:r>
            <a:r>
              <a:rPr lang="pl-PL" sz="2400" dirty="0" smtClean="0"/>
              <a:t>– </a:t>
            </a:r>
            <a:r>
              <a:rPr lang="nb-NO" sz="2400" dirty="0" smtClean="0"/>
              <a:t>bad brekfast</a:t>
            </a:r>
            <a:endParaRPr lang="pl-PL" sz="2400" dirty="0"/>
          </a:p>
          <a:p>
            <a:pPr>
              <a:defRPr/>
            </a:pPr>
            <a:r>
              <a:rPr lang="nb-NO" sz="2400" dirty="0" smtClean="0"/>
              <a:t>Good training, motivation, brekfast </a:t>
            </a:r>
            <a:r>
              <a:rPr lang="pl-PL" sz="2400" dirty="0" smtClean="0"/>
              <a:t>– </a:t>
            </a:r>
            <a:endParaRPr lang="nb-NO" sz="2400" dirty="0"/>
          </a:p>
          <a:p>
            <a:pPr marL="0" indent="0">
              <a:buNone/>
              <a:defRPr/>
            </a:pPr>
            <a:r>
              <a:rPr lang="nb-NO" sz="2400" dirty="0" smtClean="0"/>
              <a:t>   to much *crazy* overhours, lifestyle</a:t>
            </a:r>
            <a:endParaRPr lang="pl-PL" sz="2400" dirty="0"/>
          </a:p>
          <a:p>
            <a:pPr>
              <a:defRPr/>
            </a:pPr>
            <a:r>
              <a:rPr lang="nb-NO" sz="2400" dirty="0" smtClean="0"/>
              <a:t>Everything is perfect </a:t>
            </a:r>
            <a:r>
              <a:rPr lang="pl-PL" sz="2400" dirty="0"/>
              <a:t>– </a:t>
            </a:r>
            <a:r>
              <a:rPr lang="nb-NO" sz="2400" dirty="0" err="1" smtClean="0"/>
              <a:t>d</a:t>
            </a:r>
            <a:r>
              <a:rPr lang="pl-PL" sz="2400" dirty="0" err="1" smtClean="0"/>
              <a:t>estructive</a:t>
            </a:r>
            <a:r>
              <a:rPr lang="pl-PL" sz="2400" dirty="0" smtClean="0"/>
              <a:t> </a:t>
            </a:r>
            <a:r>
              <a:rPr lang="pl-PL" sz="2400" dirty="0" err="1"/>
              <a:t>pressure</a:t>
            </a:r>
            <a:endParaRPr lang="pl-PL" sz="2400" dirty="0"/>
          </a:p>
          <a:p>
            <a:pPr marL="0" indent="0">
              <a:buNone/>
              <a:defRPr/>
            </a:pPr>
            <a:endParaRPr lang="pl-PL" dirty="0"/>
          </a:p>
          <a:p>
            <a:pPr marL="0" indent="0" algn="just">
              <a:buNone/>
              <a:defRPr/>
            </a:pPr>
            <a:r>
              <a:rPr lang="nb-NO" sz="2800" b="1" dirty="0" smtClean="0"/>
              <a:t>Even the smallest detail can   ruin    years of preparation,  destory the (only?) chance.    </a:t>
            </a:r>
          </a:p>
          <a:p>
            <a:pPr marL="0" indent="0" algn="just">
              <a:buNone/>
              <a:defRPr/>
            </a:pPr>
            <a:r>
              <a:rPr lang="nb-NO" sz="2800" b="1" dirty="0" smtClean="0"/>
              <a:t>Everything is important! </a:t>
            </a:r>
          </a:p>
          <a:p>
            <a:pPr marL="0" indent="0" algn="just">
              <a:buNone/>
              <a:defRPr/>
            </a:pPr>
            <a:endParaRPr lang="nb-NO" sz="2400" dirty="0" smtClean="0"/>
          </a:p>
          <a:p>
            <a:pPr marL="0" indent="0" algn="just">
              <a:buNone/>
              <a:defRPr/>
            </a:pPr>
            <a:r>
              <a:rPr lang="nb-NO" sz="2400" dirty="0" smtClean="0"/>
              <a:t>Lets go to the training...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52440460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TRANING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b-NO" dirty="0" smtClean="0"/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dirty="0" smtClean="0"/>
              <a:t>What do you mean by training 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036322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1786" y="116632"/>
            <a:ext cx="8510588" cy="1325563"/>
          </a:xfrm>
        </p:spPr>
        <p:txBody>
          <a:bodyPr/>
          <a:lstStyle/>
          <a:p>
            <a:r>
              <a:rPr lang="nb-NO" dirty="0" smtClean="0"/>
              <a:t>TRAINING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7" y="1268760"/>
            <a:ext cx="7798767" cy="4422775"/>
          </a:xfrm>
        </p:spPr>
        <p:txBody>
          <a:bodyPr/>
          <a:lstStyle/>
          <a:p>
            <a:r>
              <a:rPr lang="nb-NO" sz="2800" dirty="0" smtClean="0"/>
              <a:t>Running (endurance, streghtening, speed,   coordination) </a:t>
            </a:r>
          </a:p>
          <a:p>
            <a:pPr marL="0" indent="0">
              <a:buNone/>
            </a:pPr>
            <a:endParaRPr lang="nb-NO" sz="2800" dirty="0" smtClean="0"/>
          </a:p>
          <a:p>
            <a:r>
              <a:rPr lang="nb-NO" sz="2800" dirty="0" smtClean="0"/>
              <a:t>Functional/physical training (agility, mobility,  flexibility, core, pliometrics, power)</a:t>
            </a:r>
          </a:p>
          <a:p>
            <a:pPr marL="0" indent="0">
              <a:buNone/>
            </a:pPr>
            <a:endParaRPr lang="nb-NO" sz="2800" dirty="0" smtClean="0"/>
          </a:p>
          <a:p>
            <a:r>
              <a:rPr lang="nb-NO" sz="2800" dirty="0" smtClean="0"/>
              <a:t>Mental training</a:t>
            </a:r>
          </a:p>
          <a:p>
            <a:pPr marL="0" indent="0">
              <a:buNone/>
            </a:pPr>
            <a:endParaRPr lang="nb-NO" sz="2800" dirty="0" smtClean="0"/>
          </a:p>
          <a:p>
            <a:r>
              <a:rPr lang="nb-NO" sz="2800" dirty="0" smtClean="0"/>
              <a:t>Tactical training</a:t>
            </a:r>
          </a:p>
          <a:p>
            <a:pPr marL="0" indent="0" algn="ctr">
              <a:buNone/>
            </a:pPr>
            <a:r>
              <a:rPr lang="nb-NO" dirty="0"/>
              <a:t> </a:t>
            </a:r>
            <a:r>
              <a:rPr lang="nb-NO" dirty="0" smtClean="0"/>
              <a:t> </a:t>
            </a:r>
          </a:p>
          <a:p>
            <a:pPr marL="0" indent="0" algn="ctr">
              <a:buNone/>
            </a:pPr>
            <a:r>
              <a:rPr lang="nb-NO" dirty="0" smtClean="0">
                <a:solidFill>
                  <a:srgbClr val="FF0000"/>
                </a:solidFill>
              </a:rPr>
              <a:t>TECHNIQUE !!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75709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67398" y="214290"/>
            <a:ext cx="79766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ea typeface="맑은 고딕" pitchFamily="50" charset="-127"/>
              </a:rPr>
              <a:t>Who is the best?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311383" y="1844824"/>
            <a:ext cx="56886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b-NO" dirty="0" smtClean="0"/>
              <a:t>The guy who choses best tactic?</a:t>
            </a:r>
          </a:p>
          <a:p>
            <a:pPr marL="285750" indent="-285750">
              <a:buFontTx/>
              <a:buChar char="-"/>
            </a:pPr>
            <a:r>
              <a:rPr lang="nb-NO" dirty="0" smtClean="0"/>
              <a:t>The strongest physicly or mentaly guy?</a:t>
            </a:r>
          </a:p>
          <a:p>
            <a:pPr marL="285750" indent="-285750">
              <a:buFontTx/>
              <a:buChar char="-"/>
            </a:pPr>
            <a:r>
              <a:rPr lang="nb-NO" dirty="0" smtClean="0"/>
              <a:t>The most endure guy (less fatique)?</a:t>
            </a:r>
          </a:p>
          <a:p>
            <a:pPr marL="285750" indent="-285750">
              <a:buFontTx/>
              <a:buChar char="-"/>
            </a:pPr>
            <a:r>
              <a:rPr lang="nb-NO" dirty="0" smtClean="0"/>
              <a:t>The guy with best 100m time?</a:t>
            </a:r>
          </a:p>
          <a:p>
            <a:pPr marL="285750" indent="-285750">
              <a:buFontTx/>
              <a:buChar char="-"/>
            </a:pPr>
            <a:r>
              <a:rPr lang="nb-NO" dirty="0" smtClean="0"/>
              <a:t>The guy who run exact distance?</a:t>
            </a:r>
          </a:p>
          <a:p>
            <a:pPr marL="285750" indent="-285750">
              <a:buFontTx/>
              <a:buChar char="-"/>
            </a:pPr>
            <a:r>
              <a:rPr lang="nb-NO" dirty="0" smtClean="0"/>
              <a:t>The guy who is running high Frequency or long strides?</a:t>
            </a:r>
          </a:p>
          <a:p>
            <a:pPr marL="285750" indent="-285750">
              <a:buFontTx/>
              <a:buChar char="-"/>
            </a:pPr>
            <a:r>
              <a:rPr lang="nb-NO" dirty="0" smtClean="0"/>
              <a:t>Negative split, flat race?</a:t>
            </a:r>
            <a:endParaRPr lang="nb-NO" dirty="0"/>
          </a:p>
          <a:p>
            <a:pPr marL="285750" indent="-285750">
              <a:buFontTx/>
              <a:buChar char="-"/>
            </a:pPr>
            <a:endParaRPr lang="nb-NO" dirty="0" smtClean="0"/>
          </a:p>
          <a:p>
            <a:endParaRPr lang="nb-NO" dirty="0" smtClean="0"/>
          </a:p>
          <a:p>
            <a:r>
              <a:rPr lang="nb-NO" b="1" dirty="0" smtClean="0"/>
              <a:t>It is all about time on the finish line!</a:t>
            </a:r>
          </a:p>
        </p:txBody>
      </p:sp>
    </p:spTree>
    <p:extLst>
      <p:ext uri="{BB962C8B-B14F-4D97-AF65-F5344CB8AC3E}">
        <p14:creationId xmlns:p14="http://schemas.microsoft.com/office/powerpoint/2010/main" val="34818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67398" y="214290"/>
            <a:ext cx="79766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ea typeface="맑은 고딕" pitchFamily="50" charset="-127"/>
              </a:rPr>
              <a:t>SO WHAT IS THE PLAN?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619672" y="1484784"/>
            <a:ext cx="6624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WE USE SHORTCUTS! </a:t>
            </a:r>
            <a:r>
              <a:rPr lang="en-US" dirty="0"/>
              <a:t>forgetting about additional trainings </a:t>
            </a:r>
            <a:r>
              <a:rPr lang="en-US" dirty="0" smtClean="0"/>
              <a:t>(takes </a:t>
            </a:r>
            <a:r>
              <a:rPr lang="en-US" dirty="0"/>
              <a:t>time)</a:t>
            </a:r>
            <a:endParaRPr lang="nb-NO" dirty="0" smtClean="0"/>
          </a:p>
          <a:p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Increase speed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Extand workout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619672" y="3861048"/>
            <a:ext cx="590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Butone day....   Very soon....</a:t>
            </a:r>
          </a:p>
          <a:p>
            <a:endParaRPr lang="nb-NO" dirty="0" smtClean="0"/>
          </a:p>
          <a:p>
            <a:r>
              <a:rPr lang="nb-NO" dirty="0" smtClean="0"/>
              <a:t>We hit the wall.</a:t>
            </a:r>
          </a:p>
          <a:p>
            <a:endParaRPr lang="nb-NO" dirty="0" smtClean="0"/>
          </a:p>
          <a:p>
            <a:r>
              <a:rPr lang="nb-NO" dirty="0" smtClean="0"/>
              <a:t>So we train even harder, often, we go to the power. And that is the end of te story/ athlete.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44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63688" y="404664"/>
            <a:ext cx="64807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400" b="1" dirty="0" smtClean="0"/>
              <a:t>FRUITS-Benefits</a:t>
            </a:r>
            <a:endParaRPr lang="pl-PL" sz="34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907704" y="153124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u="sng" dirty="0" smtClean="0"/>
              <a:t>You collect what you sow.</a:t>
            </a:r>
            <a:endParaRPr lang="pl-PL" b="1" u="sng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907704" y="2996952"/>
            <a:ext cx="53285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This poor approche produce:</a:t>
            </a:r>
          </a:p>
          <a:p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Inuries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Limitations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Lock some doors (training possibilities)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Lock progress, development and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Take away a chance to change an event.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6108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863</Words>
  <Application>Microsoft Office PowerPoint</Application>
  <PresentationFormat>Pokaz na ekranie (4:3)</PresentationFormat>
  <Paragraphs>180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2" baseType="lpstr">
      <vt:lpstr>굴림</vt:lpstr>
      <vt:lpstr>맑은 고딕</vt:lpstr>
      <vt:lpstr>Arial</vt:lpstr>
      <vt:lpstr>Arial Black</vt:lpstr>
      <vt:lpstr>Calibri</vt:lpstr>
      <vt:lpstr>Times New Roman</vt:lpstr>
      <vt:lpstr>Wingdings</vt:lpstr>
      <vt:lpstr>Office 테마</vt:lpstr>
      <vt:lpstr>Prezentacja programu PowerPoint</vt:lpstr>
      <vt:lpstr>What affects on  high performance ?</vt:lpstr>
      <vt:lpstr>Prezentacja programu PowerPoint</vt:lpstr>
      <vt:lpstr>What is the most important?</vt:lpstr>
      <vt:lpstr>TRANING</vt:lpstr>
      <vt:lpstr>TRAINING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THE KNEE and HIP</vt:lpstr>
      <vt:lpstr>Benefits     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miso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runner ppt</dc:title>
  <dc:creator>ALLPPT.com</dc:creator>
  <cp:lastModifiedBy>Thomas Lewandowski</cp:lastModifiedBy>
  <cp:revision>95</cp:revision>
  <dcterms:created xsi:type="dcterms:W3CDTF">2010-08-30T08:21:49Z</dcterms:created>
  <dcterms:modified xsi:type="dcterms:W3CDTF">2015-12-07T14:18:51Z</dcterms:modified>
</cp:coreProperties>
</file>