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66" r:id="rId4"/>
    <p:sldId id="294" r:id="rId5"/>
    <p:sldId id="290" r:id="rId6"/>
    <p:sldId id="289" r:id="rId7"/>
    <p:sldId id="270" r:id="rId8"/>
    <p:sldId id="271" r:id="rId9"/>
    <p:sldId id="285" r:id="rId10"/>
    <p:sldId id="286" r:id="rId11"/>
    <p:sldId id="269" r:id="rId12"/>
    <p:sldId id="291" r:id="rId13"/>
    <p:sldId id="295" r:id="rId14"/>
    <p:sldId id="279" r:id="rId15"/>
    <p:sldId id="268" r:id="rId16"/>
    <p:sldId id="292" r:id="rId17"/>
    <p:sldId id="293" r:id="rId18"/>
    <p:sldId id="284" r:id="rId19"/>
  </p:sldIdLst>
  <p:sldSz cx="16257588" cy="1015841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0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402"/>
    <a:srgbClr val="000000"/>
    <a:srgbClr val="008CD8"/>
    <a:srgbClr val="003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782" y="62"/>
      </p:cViewPr>
      <p:guideLst>
        <p:guide orient="horz" pos="3200"/>
        <p:guide pos="5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9319" y="3155694"/>
            <a:ext cx="13818950" cy="217747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38638" y="5756434"/>
            <a:ext cx="11380312" cy="25960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/>
              <a:t>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30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/>
              <a:t>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7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20957049" y="406810"/>
            <a:ext cx="6503035" cy="8667572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45120" y="406810"/>
            <a:ext cx="19240969" cy="8667572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/>
              <a:t>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057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9319" y="3155694"/>
            <a:ext cx="13818950" cy="217747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38638" y="5756434"/>
            <a:ext cx="11380312" cy="25960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4-11-2018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8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4-11-2018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52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237" y="6527723"/>
            <a:ext cx="13818950" cy="20175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84237" y="4305570"/>
            <a:ext cx="13818950" cy="22221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4-11-2018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5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45120" y="2370299"/>
            <a:ext cx="12870591" cy="67040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586669" y="2370299"/>
            <a:ext cx="12873414" cy="67040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4-11-2018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59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81" y="406807"/>
            <a:ext cx="14631829" cy="1693069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12879" y="2273886"/>
            <a:ext cx="7183258" cy="9476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12879" y="3221534"/>
            <a:ext cx="7183258" cy="5852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258630" y="2273886"/>
            <a:ext cx="7186080" cy="9476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8258630" y="3221534"/>
            <a:ext cx="7186080" cy="5852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4-11-2018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82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4-11-2018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90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4-11-2018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81" y="404455"/>
            <a:ext cx="5348634" cy="1721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6266" y="404458"/>
            <a:ext cx="9088443" cy="86699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881" y="2125744"/>
            <a:ext cx="5348634" cy="69486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4-11-2018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3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/>
              <a:t>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73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6602" y="7110889"/>
            <a:ext cx="9754553" cy="8394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186602" y="907673"/>
            <a:ext cx="9754553" cy="60950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186602" y="7950370"/>
            <a:ext cx="9754553" cy="11922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4-11-2018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55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4-11-2018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35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20957049" y="406810"/>
            <a:ext cx="6503035" cy="8667572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45120" y="406810"/>
            <a:ext cx="19240969" cy="8667572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4-11-2018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8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237" y="6527723"/>
            <a:ext cx="13818950" cy="20175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84237" y="4305570"/>
            <a:ext cx="13818950" cy="22221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/>
              <a:t>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98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45120" y="2370299"/>
            <a:ext cx="12870591" cy="67040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586669" y="2370299"/>
            <a:ext cx="12873414" cy="67040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/>
              <a:t>4-11-2018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7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81" y="406807"/>
            <a:ext cx="14631829" cy="1693069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12879" y="2273886"/>
            <a:ext cx="7183258" cy="9476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12879" y="3221534"/>
            <a:ext cx="7183258" cy="5852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258630" y="2273886"/>
            <a:ext cx="7186080" cy="9476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8258630" y="3221534"/>
            <a:ext cx="7186080" cy="5852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/>
              <a:t>4-11-2018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3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/>
              <a:t>4-11-2018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32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/>
              <a:t>4-11-2018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5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81" y="404455"/>
            <a:ext cx="5348634" cy="1721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6266" y="404458"/>
            <a:ext cx="9088443" cy="86699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881" y="2125744"/>
            <a:ext cx="5348634" cy="69486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/>
              <a:t>4-11-2018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9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6602" y="7110889"/>
            <a:ext cx="9754553" cy="8394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186602" y="907673"/>
            <a:ext cx="9754553" cy="60950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186602" y="7950370"/>
            <a:ext cx="9754553" cy="11922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1B6-9A73-FA43-8540-0AF039626C93}" type="datetimeFigureOut">
              <a:rPr lang="nl-NL" smtClean="0"/>
              <a:t>4-11-2018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44C2-65DA-C043-A599-2B648E4E7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56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12881" y="406807"/>
            <a:ext cx="14631829" cy="1693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12881" y="2370299"/>
            <a:ext cx="14631829" cy="670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2881" y="9415346"/>
            <a:ext cx="3793437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511B6-9A73-FA43-8540-0AF039626C93}" type="datetimeFigureOut">
              <a:rPr lang="nl-NL" smtClean="0"/>
              <a:t>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554676" y="9415346"/>
            <a:ext cx="5148236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651273" y="9415346"/>
            <a:ext cx="3793437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44C2-65DA-C043-A599-2B648E4E7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31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12881" y="406807"/>
            <a:ext cx="14631829" cy="1693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12881" y="2370299"/>
            <a:ext cx="14631829" cy="670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2881" y="9415346"/>
            <a:ext cx="3793437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511B6-9A73-FA43-8540-0AF039626C9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4-11-2018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554676" y="9415346"/>
            <a:ext cx="5148236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651273" y="9415346"/>
            <a:ext cx="3793437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44C2-65DA-C043-A599-2B648E4E738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3460" cy="1015841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520329" y="2253200"/>
            <a:ext cx="11234025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nl-NL" sz="9500" dirty="0" smtClean="0">
                <a:solidFill>
                  <a:schemeClr val="bg1"/>
                </a:solidFill>
                <a:latin typeface="EuropaGroNr1SHOP-Med"/>
                <a:cs typeface="EuropaGroNr1SHOP-Med"/>
              </a:rPr>
              <a:t>Talent development of throwers in the Netherlands</a:t>
            </a:r>
          </a:p>
          <a:p>
            <a:pPr>
              <a:lnSpc>
                <a:spcPct val="70000"/>
              </a:lnSpc>
            </a:pPr>
            <a:endParaRPr lang="nl-NL" sz="6600" dirty="0" smtClean="0">
              <a:latin typeface="EuropaGroNr1SHOP-Med"/>
              <a:cs typeface="EuropaGroNr1SHOP-Med"/>
            </a:endParaRPr>
          </a:p>
          <a:p>
            <a:pPr>
              <a:lnSpc>
                <a:spcPct val="70000"/>
              </a:lnSpc>
            </a:pPr>
            <a:r>
              <a:rPr lang="nl-NL" sz="5400" dirty="0">
                <a:latin typeface="EuropaGroNr1SHOP-Lig"/>
                <a:cs typeface="EuropaGroNr1SHOP-Lig"/>
              </a:rPr>
              <a:t>r</a:t>
            </a:r>
            <a:r>
              <a:rPr lang="nl-NL" sz="5400" dirty="0" smtClean="0">
                <a:latin typeface="EuropaGroNr1SHOP-Lig"/>
                <a:cs typeface="EuropaGroNr1SHOP-Lig"/>
              </a:rPr>
              <a:t>ecent experiences</a:t>
            </a:r>
            <a:endParaRPr lang="nl-NL" sz="5400" dirty="0">
              <a:latin typeface="EuropaGroNr1SHOP-Lig"/>
              <a:cs typeface="EuropaGroNr1SHOP-Lig"/>
            </a:endParaRPr>
          </a:p>
        </p:txBody>
      </p:sp>
    </p:spTree>
    <p:extLst>
      <p:ext uri="{BB962C8B-B14F-4D97-AF65-F5344CB8AC3E}">
        <p14:creationId xmlns:p14="http://schemas.microsoft.com/office/powerpoint/2010/main" val="16592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At Papendal: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39036" y="2370300"/>
            <a:ext cx="11604812" cy="58458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Try to create an optimal program for the athlete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>
                <a:sym typeface="Wingdings" panose="05000000000000000000" pitchFamily="2" charset="2"/>
              </a:rPr>
              <a:t>V</a:t>
            </a:r>
            <a:r>
              <a:rPr lang="nl-NL" dirty="0" smtClean="0">
                <a:sym typeface="Wingdings" panose="05000000000000000000" pitchFamily="2" charset="2"/>
              </a:rPr>
              <a:t>ersatile training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From comfort-zone to non-comfort zone and back – create challenges</a:t>
            </a: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Multi- directional movements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014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Training fulltime at Papendal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92071" y="2666135"/>
            <a:ext cx="9950823" cy="5880965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Dropbox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Fill in the results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Write down your cues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 Working on specific needs  </a:t>
            </a:r>
          </a:p>
          <a:p>
            <a:endParaRPr lang="nl-NL" dirty="0"/>
          </a:p>
          <a:p>
            <a:r>
              <a:rPr lang="nl-NL" dirty="0" smtClean="0"/>
              <a:t>Working on overall </a:t>
            </a:r>
            <a:r>
              <a:rPr lang="nl-NL" dirty="0" err="1" smtClean="0"/>
              <a:t>improvement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Have </a:t>
            </a:r>
            <a:r>
              <a:rPr lang="nl-NL" dirty="0" err="1" smtClean="0"/>
              <a:t>fun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6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 set up &amp; evaluation: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 on 1 with the athlete – formal and informal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- goal setting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- points to improve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Distances thrown in training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Testing – mostly while throwing and during training camps</a:t>
            </a:r>
          </a:p>
          <a:p>
            <a:pPr marL="0" indent="0">
              <a:buNone/>
            </a:pPr>
            <a:r>
              <a:rPr lang="nl-NL" dirty="0"/>
              <a:t>  </a:t>
            </a:r>
            <a:r>
              <a:rPr lang="nl-NL" dirty="0" smtClean="0"/>
              <a:t>- shot put backward and forward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- standing long jump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Distances thrown in competition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200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174703"/>
              </p:ext>
            </p:extLst>
          </p:nvPr>
        </p:nvGraphicFramePr>
        <p:xfrm>
          <a:off x="214467" y="1984375"/>
          <a:ext cx="13859286" cy="6341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3" imgW="5495686" imgH="2514600" progId="Excel.Sheet.12">
                  <p:embed/>
                </p:oleObj>
              </mc:Choice>
              <mc:Fallback>
                <p:oleObj name="Worksheet" r:id="rId3" imgW="5495686" imgH="2514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467" y="1984375"/>
                        <a:ext cx="13859286" cy="6341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hoek 2"/>
          <p:cNvSpPr/>
          <p:nvPr/>
        </p:nvSpPr>
        <p:spPr>
          <a:xfrm>
            <a:off x="3173506" y="1276489"/>
            <a:ext cx="8713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/>
              <a:t>Case study: </a:t>
            </a:r>
            <a:r>
              <a:rPr lang="nl-NL" sz="4000" dirty="0" smtClean="0"/>
              <a:t>Jorinde van Klinken (2000)</a:t>
            </a: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8592671" y="8325539"/>
            <a:ext cx="630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And 56m97 in the hammer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3047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02106" y="2840946"/>
            <a:ext cx="9574306" cy="6704083"/>
          </a:xfrm>
        </p:spPr>
        <p:txBody>
          <a:bodyPr/>
          <a:lstStyle/>
          <a:p>
            <a:r>
              <a:rPr lang="nl-NL" dirty="0" smtClean="0"/>
              <a:t>Strength 2x per week</a:t>
            </a:r>
          </a:p>
          <a:p>
            <a:endParaRPr lang="nl-NL" dirty="0"/>
          </a:p>
          <a:p>
            <a:r>
              <a:rPr lang="nl-NL" dirty="0" smtClean="0"/>
              <a:t>Hurdles or long jump 1x per week</a:t>
            </a:r>
          </a:p>
          <a:p>
            <a:endParaRPr lang="nl-NL" dirty="0"/>
          </a:p>
          <a:p>
            <a:r>
              <a:rPr lang="nl-NL" dirty="0" smtClean="0"/>
              <a:t>Running, jumping 1x per week</a:t>
            </a:r>
          </a:p>
          <a:p>
            <a:endParaRPr lang="nl-NL" dirty="0"/>
          </a:p>
          <a:p>
            <a:r>
              <a:rPr lang="nl-NL" dirty="0" smtClean="0"/>
              <a:t>Throwing 3 – 5x per week</a:t>
            </a:r>
          </a:p>
          <a:p>
            <a:endParaRPr lang="nl-NL" dirty="0"/>
          </a:p>
          <a:p>
            <a:r>
              <a:rPr lang="nl-NL" dirty="0" smtClean="0"/>
              <a:t>Hammer, </a:t>
            </a:r>
            <a:r>
              <a:rPr lang="nl-NL" dirty="0"/>
              <a:t>s</a:t>
            </a:r>
            <a:r>
              <a:rPr lang="nl-NL" dirty="0" smtClean="0"/>
              <a:t>hot put &amp; discus!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did she accomplish that?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63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8751" y="406807"/>
            <a:ext cx="14631829" cy="1693069"/>
          </a:xfrm>
        </p:spPr>
        <p:txBody>
          <a:bodyPr/>
          <a:lstStyle/>
          <a:p>
            <a:r>
              <a:rPr lang="nl-NL" dirty="0" smtClean="0"/>
              <a:t>Strengths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75398" y="2810435"/>
            <a:ext cx="8586613" cy="6142923"/>
          </a:xfrm>
        </p:spPr>
        <p:txBody>
          <a:bodyPr/>
          <a:lstStyle/>
          <a:p>
            <a:r>
              <a:rPr lang="nl-NL" dirty="0" smtClean="0"/>
              <a:t>Strong legs</a:t>
            </a:r>
          </a:p>
          <a:p>
            <a:endParaRPr lang="nl-NL" dirty="0"/>
          </a:p>
          <a:p>
            <a:r>
              <a:rPr lang="nl-NL" dirty="0" smtClean="0"/>
              <a:t>Mobility is good</a:t>
            </a:r>
          </a:p>
          <a:p>
            <a:endParaRPr lang="nl-NL" dirty="0"/>
          </a:p>
          <a:p>
            <a:r>
              <a:rPr lang="nl-NL" dirty="0" smtClean="0"/>
              <a:t>Explosive by nature</a:t>
            </a:r>
          </a:p>
          <a:p>
            <a:endParaRPr lang="nl-NL" dirty="0"/>
          </a:p>
          <a:p>
            <a:r>
              <a:rPr lang="nl-NL" dirty="0" smtClean="0"/>
              <a:t>Determined</a:t>
            </a:r>
          </a:p>
          <a:p>
            <a:endParaRPr lang="nl-NL" dirty="0"/>
          </a:p>
          <a:p>
            <a:r>
              <a:rPr lang="nl-NL" dirty="0" smtClean="0"/>
              <a:t>Intelligent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04" y="2810435"/>
            <a:ext cx="7386918" cy="55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Points to improve 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36576" y="2410640"/>
            <a:ext cx="9628094" cy="6704083"/>
          </a:xfrm>
        </p:spPr>
        <p:txBody>
          <a:bodyPr/>
          <a:lstStyle/>
          <a:p>
            <a:r>
              <a:rPr lang="nl-NL" dirty="0" smtClean="0"/>
              <a:t>Finger strength</a:t>
            </a:r>
          </a:p>
          <a:p>
            <a:endParaRPr lang="nl-NL" dirty="0"/>
          </a:p>
          <a:p>
            <a:r>
              <a:rPr lang="nl-NL" dirty="0" smtClean="0"/>
              <a:t>Upper body strength</a:t>
            </a:r>
          </a:p>
          <a:p>
            <a:endParaRPr lang="nl-NL" dirty="0"/>
          </a:p>
          <a:p>
            <a:r>
              <a:rPr lang="nl-NL" dirty="0" smtClean="0"/>
              <a:t>Subtle coördination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Technique</a:t>
            </a:r>
          </a:p>
          <a:p>
            <a:endParaRPr lang="nl-NL" dirty="0"/>
          </a:p>
          <a:p>
            <a:r>
              <a:rPr lang="nl-NL" dirty="0"/>
              <a:t>Work </a:t>
            </a:r>
            <a:r>
              <a:rPr lang="nl-NL" dirty="0" smtClean="0"/>
              <a:t>capacity</a:t>
            </a:r>
          </a:p>
          <a:p>
            <a:endParaRPr lang="nl-NL" dirty="0"/>
          </a:p>
          <a:p>
            <a:r>
              <a:rPr lang="nl-NL" dirty="0" smtClean="0"/>
              <a:t>Peaking when it counts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138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3459" cy="1015841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052313" y="8894357"/>
            <a:ext cx="47429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600" dirty="0" smtClean="0">
                <a:solidFill>
                  <a:prstClr val="black"/>
                </a:solidFill>
                <a:latin typeface="EuropaGroNr1SHOP-Bol"/>
                <a:cs typeface="EuropaGroNr1SHOP-Bol"/>
              </a:rPr>
              <a:t>© </a:t>
            </a:r>
            <a:r>
              <a:rPr lang="nl-NL" sz="2600" dirty="0" smtClean="0">
                <a:solidFill>
                  <a:prstClr val="black"/>
                </a:solidFill>
                <a:latin typeface="EuropaGroNr1SHOP-Med"/>
                <a:cs typeface="EuropaGroNr1SHOP-Bol"/>
              </a:rPr>
              <a:t>Gert Damkat</a:t>
            </a:r>
            <a:r>
              <a:rPr lang="nl-NL" sz="2600" dirty="0" smtClean="0">
                <a:solidFill>
                  <a:prstClr val="black"/>
                </a:solidFill>
                <a:latin typeface="EuropaGroNr1SHOP-Lig"/>
                <a:cs typeface="EuropaGroNr1SHOP-Lig"/>
              </a:rPr>
              <a:t>  </a:t>
            </a:r>
            <a:r>
              <a:rPr lang="nl-NL" sz="2600" dirty="0" smtClean="0">
                <a:solidFill>
                  <a:srgbClr val="EE7402"/>
                </a:solidFill>
                <a:latin typeface="EuropaGroNr1SHOP-Lig"/>
                <a:cs typeface="EuropaGroNr1SHOP-Lig"/>
              </a:rPr>
              <a:t>|</a:t>
            </a:r>
            <a:r>
              <a:rPr lang="nl-NL" sz="2600" dirty="0" smtClean="0">
                <a:solidFill>
                  <a:prstClr val="black"/>
                </a:solidFill>
                <a:latin typeface="EuropaGroNr1SHOP-Lig"/>
                <a:cs typeface="EuropaGroNr1SHOP-Lig"/>
              </a:rPr>
              <a:t>  2018</a:t>
            </a:r>
            <a:endParaRPr lang="nl-NL" sz="2600" dirty="0">
              <a:solidFill>
                <a:prstClr val="black"/>
              </a:solidFill>
              <a:latin typeface="EuropaGroNr1SHOP-Lig"/>
              <a:cs typeface="EuropaGroNr1SHOP-Lig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060700" y="3759200"/>
            <a:ext cx="810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Questions?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5788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new start in 2014</a:t>
            </a:r>
            <a:endParaRPr lang="nl-NL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>
          <a:xfrm>
            <a:off x="1964283" y="3067983"/>
            <a:ext cx="11523118" cy="4889754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What was new?</a:t>
            </a:r>
          </a:p>
          <a:p>
            <a:endParaRPr lang="nl-NL" dirty="0"/>
          </a:p>
          <a:p>
            <a:r>
              <a:rPr lang="nl-NL" dirty="0" smtClean="0"/>
              <a:t>Selection – who did we invite?</a:t>
            </a:r>
          </a:p>
          <a:p>
            <a:endParaRPr lang="nl-NL" dirty="0"/>
          </a:p>
          <a:p>
            <a:r>
              <a:rPr lang="nl-NL" dirty="0" smtClean="0"/>
              <a:t>Athletes, coaches and parents</a:t>
            </a:r>
          </a:p>
          <a:p>
            <a:endParaRPr lang="nl-NL" dirty="0"/>
          </a:p>
          <a:p>
            <a:r>
              <a:rPr lang="nl-NL" dirty="0" smtClean="0"/>
              <a:t>Explaining the purpose</a:t>
            </a:r>
          </a:p>
          <a:p>
            <a:endParaRPr lang="nl-NL" dirty="0"/>
          </a:p>
          <a:p>
            <a:r>
              <a:rPr lang="nl-NL" dirty="0" smtClean="0"/>
              <a:t>Be very clear and honest about the possible selection in the future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35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approach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 weekend with all 12 throwers</a:t>
            </a:r>
          </a:p>
          <a:p>
            <a:endParaRPr lang="nl-NL" dirty="0"/>
          </a:p>
          <a:p>
            <a:r>
              <a:rPr lang="nl-NL" dirty="0"/>
              <a:t>5</a:t>
            </a:r>
            <a:r>
              <a:rPr lang="nl-NL" dirty="0" smtClean="0"/>
              <a:t> national training Saturdays with 6 athletes</a:t>
            </a:r>
          </a:p>
          <a:p>
            <a:endParaRPr lang="nl-NL" dirty="0"/>
          </a:p>
          <a:p>
            <a:r>
              <a:rPr lang="nl-NL" dirty="0" smtClean="0"/>
              <a:t>One final training with all 12 throwers</a:t>
            </a:r>
          </a:p>
          <a:p>
            <a:endParaRPr lang="nl-NL" dirty="0" smtClean="0"/>
          </a:p>
          <a:p>
            <a:r>
              <a:rPr lang="nl-NL" dirty="0" smtClean="0"/>
              <a:t>Some </a:t>
            </a:r>
            <a:r>
              <a:rPr lang="nl-NL" dirty="0" err="1" smtClean="0"/>
              <a:t>testing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Warming-up – Training – Lunch – Analysis with trainers and athletes – Training</a:t>
            </a:r>
          </a:p>
          <a:p>
            <a:endParaRPr lang="nl-NL" dirty="0"/>
          </a:p>
          <a:p>
            <a:r>
              <a:rPr lang="nl-NL" dirty="0" smtClean="0"/>
              <a:t>Some program intervention &amp; help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693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30" y="0"/>
            <a:ext cx="12176318" cy="98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54" y="0"/>
            <a:ext cx="10693784" cy="100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Succes killers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2880" y="2862469"/>
            <a:ext cx="14631829" cy="6221896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Injury’s</a:t>
            </a:r>
          </a:p>
          <a:p>
            <a:endParaRPr lang="nl-NL" dirty="0"/>
          </a:p>
          <a:p>
            <a:r>
              <a:rPr lang="nl-NL" dirty="0" smtClean="0"/>
              <a:t>Lack of support (trainer / </a:t>
            </a:r>
            <a:r>
              <a:rPr lang="nl-NL" dirty="0" err="1" smtClean="0"/>
              <a:t>parents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smtClean="0"/>
              <a:t>Physical limitations</a:t>
            </a:r>
          </a:p>
          <a:p>
            <a:endParaRPr lang="nl-NL" dirty="0"/>
          </a:p>
          <a:p>
            <a:r>
              <a:rPr lang="nl-NL" dirty="0" smtClean="0"/>
              <a:t>Not enough committment to a program</a:t>
            </a:r>
          </a:p>
          <a:p>
            <a:endParaRPr lang="nl-NL" dirty="0" smtClean="0"/>
          </a:p>
          <a:p>
            <a:r>
              <a:rPr lang="nl-NL" dirty="0" smtClean="0"/>
              <a:t>Mental (and therefore physical) issues – relations, self-image, no group or the wrong group </a:t>
            </a:r>
          </a:p>
          <a:p>
            <a:endParaRPr lang="nl-NL" dirty="0"/>
          </a:p>
          <a:p>
            <a:r>
              <a:rPr lang="nl-NL" dirty="0" smtClean="0"/>
              <a:t>A combination of these factors</a:t>
            </a:r>
          </a:p>
        </p:txBody>
      </p:sp>
    </p:spTree>
    <p:extLst>
      <p:ext uri="{BB962C8B-B14F-4D97-AF65-F5344CB8AC3E}">
        <p14:creationId xmlns:p14="http://schemas.microsoft.com/office/powerpoint/2010/main" val="37122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Succes: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Team around the athlete</a:t>
            </a:r>
          </a:p>
          <a:p>
            <a:endParaRPr lang="nl-NL" dirty="0"/>
          </a:p>
          <a:p>
            <a:r>
              <a:rPr lang="nl-NL" dirty="0" smtClean="0"/>
              <a:t>A few good athletes together – motivation!</a:t>
            </a:r>
          </a:p>
          <a:p>
            <a:endParaRPr lang="nl-NL" dirty="0"/>
          </a:p>
          <a:p>
            <a:r>
              <a:rPr lang="nl-NL" dirty="0" smtClean="0"/>
              <a:t>A proper build-up: working on ‘work- capacity’!</a:t>
            </a:r>
          </a:p>
          <a:p>
            <a:endParaRPr lang="nl-NL" dirty="0"/>
          </a:p>
          <a:p>
            <a:r>
              <a:rPr lang="nl-NL" dirty="0" smtClean="0"/>
              <a:t>Also working on limitations</a:t>
            </a:r>
          </a:p>
          <a:p>
            <a:endParaRPr lang="nl-NL" dirty="0"/>
          </a:p>
          <a:p>
            <a:r>
              <a:rPr lang="nl-NL" dirty="0" smtClean="0"/>
              <a:t>Girls need brakes, boys need competition</a:t>
            </a:r>
          </a:p>
          <a:p>
            <a:endParaRPr lang="nl-NL" dirty="0"/>
          </a:p>
          <a:p>
            <a:r>
              <a:rPr lang="nl-NL" dirty="0" smtClean="0"/>
              <a:t>Goal-setting!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15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24" y="-1"/>
            <a:ext cx="14385038" cy="10158413"/>
          </a:xfrm>
        </p:spPr>
      </p:pic>
    </p:spTree>
    <p:extLst>
      <p:ext uri="{BB962C8B-B14F-4D97-AF65-F5344CB8AC3E}">
        <p14:creationId xmlns:p14="http://schemas.microsoft.com/office/powerpoint/2010/main" val="35133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7" y="0"/>
            <a:ext cx="13718836" cy="10158413"/>
          </a:xfrm>
        </p:spPr>
      </p:pic>
    </p:spTree>
    <p:extLst>
      <p:ext uri="{BB962C8B-B14F-4D97-AF65-F5344CB8AC3E}">
        <p14:creationId xmlns:p14="http://schemas.microsoft.com/office/powerpoint/2010/main" val="26071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357</Words>
  <Application>Microsoft Office PowerPoint</Application>
  <PresentationFormat>Aangepast</PresentationFormat>
  <Paragraphs>146</Paragraphs>
  <Slides>17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Arial</vt:lpstr>
      <vt:lpstr>Calibri</vt:lpstr>
      <vt:lpstr>EuropaGroNr1SHOP-Bol</vt:lpstr>
      <vt:lpstr>EuropaGroNr1SHOP-Lig</vt:lpstr>
      <vt:lpstr>EuropaGroNr1SHOP-Med</vt:lpstr>
      <vt:lpstr>Wingdings</vt:lpstr>
      <vt:lpstr>Office-thema</vt:lpstr>
      <vt:lpstr>1_Office-thema</vt:lpstr>
      <vt:lpstr>Worksheet</vt:lpstr>
      <vt:lpstr>PowerPoint-presentatie</vt:lpstr>
      <vt:lpstr>A new start in 2014</vt:lpstr>
      <vt:lpstr>The approach</vt:lpstr>
      <vt:lpstr>PowerPoint-presentatie</vt:lpstr>
      <vt:lpstr>PowerPoint-presentatie</vt:lpstr>
      <vt:lpstr>Succes killers</vt:lpstr>
      <vt:lpstr>Succes:</vt:lpstr>
      <vt:lpstr>PowerPoint-presentatie</vt:lpstr>
      <vt:lpstr>PowerPoint-presentatie</vt:lpstr>
      <vt:lpstr>At Papendal:</vt:lpstr>
      <vt:lpstr>Training fulltime at Papendal</vt:lpstr>
      <vt:lpstr>Program set up &amp; evaluation:</vt:lpstr>
      <vt:lpstr>PowerPoint-presentatie</vt:lpstr>
      <vt:lpstr>How did she accomplish that?</vt:lpstr>
      <vt:lpstr>Strengths</vt:lpstr>
      <vt:lpstr>Points to improve on</vt:lpstr>
      <vt:lpstr>PowerPoint-presentatie</vt:lpstr>
    </vt:vector>
  </TitlesOfParts>
  <Manager/>
  <Company>Kompaniet©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H&amp;S presentatie 2013</dc:title>
  <dc:subject/>
  <dc:creator>Jesse van der Meulen</dc:creator>
  <cp:keywords/>
  <dc:description/>
  <cp:lastModifiedBy>Gert Damkat</cp:lastModifiedBy>
  <cp:revision>152</cp:revision>
  <dcterms:created xsi:type="dcterms:W3CDTF">2013-06-03T14:10:47Z</dcterms:created>
  <dcterms:modified xsi:type="dcterms:W3CDTF">2018-11-04T11:50:58Z</dcterms:modified>
  <cp:category/>
</cp:coreProperties>
</file>